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handoutMasterIdLst>
    <p:handoutMasterId r:id="rId29"/>
  </p:handoutMasterIdLst>
  <p:sldIdLst>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 Tavares" initials="GT" lastIdx="10" clrIdx="0">
    <p:extLst>
      <p:ext uri="{19B8F6BF-5375-455C-9EA6-DF929625EA0E}">
        <p15:presenceInfo xmlns:p15="http://schemas.microsoft.com/office/powerpoint/2012/main" userId="S-1-5-21-1244020187-519449412-911163043-17293" providerId="AD"/>
      </p:ext>
    </p:extLst>
  </p:cmAuthor>
  <p:cmAuthor id="2" name="David Kendall" initials="DK" lastIdx="4" clrIdx="1">
    <p:extLst>
      <p:ext uri="{19B8F6BF-5375-455C-9EA6-DF929625EA0E}">
        <p15:presenceInfo xmlns:p15="http://schemas.microsoft.com/office/powerpoint/2012/main" userId="S-1-5-21-1244020187-519449412-911163043-23115" providerId="AD"/>
      </p:ext>
    </p:extLst>
  </p:cmAuthor>
  <p:cmAuthor id="3" name="David Kendall" initials="DK [2]" lastIdx="1" clrIdx="2">
    <p:extLst>
      <p:ext uri="{19B8F6BF-5375-455C-9EA6-DF929625EA0E}">
        <p15:presenceInfo xmlns:p15="http://schemas.microsoft.com/office/powerpoint/2012/main" userId="S::david.kendall@cadmusgroup.com::58806243-4d19-4b13-b885-b469f347d1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431"/>
    <a:srgbClr val="575757"/>
    <a:srgbClr val="57A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86463" autoAdjust="0"/>
  </p:normalViewPr>
  <p:slideViewPr>
    <p:cSldViewPr snapToGrid="0">
      <p:cViewPr varScale="1">
        <p:scale>
          <a:sx n="100" d="100"/>
          <a:sy n="100" d="100"/>
        </p:scale>
        <p:origin x="1536" y="78"/>
      </p:cViewPr>
      <p:guideLst/>
    </p:cSldViewPr>
  </p:slideViewPr>
  <p:outlineViewPr>
    <p:cViewPr>
      <p:scale>
        <a:sx n="33" d="100"/>
        <a:sy n="33" d="100"/>
      </p:scale>
      <p:origin x="0" y="-32150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9AFAD3-F3BD-4395-8F77-9999A3AF0A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8F1A46B-586F-4CBE-9952-6BEDC60891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A48505-E7EB-4B8F-BF8D-66EAD648D0DD}" type="datetimeFigureOut">
              <a:rPr lang="en-US" smtClean="0"/>
              <a:t>1/6/2020</a:t>
            </a:fld>
            <a:endParaRPr lang="en-US" dirty="0"/>
          </a:p>
        </p:txBody>
      </p:sp>
      <p:sp>
        <p:nvSpPr>
          <p:cNvPr id="4" name="Footer Placeholder 3">
            <a:extLst>
              <a:ext uri="{FF2B5EF4-FFF2-40B4-BE49-F238E27FC236}">
                <a16:creationId xmlns:a16="http://schemas.microsoft.com/office/drawing/2014/main" id="{AABE23D6-7DAB-4005-B034-4AFEE3EA5A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2F3BB4C-A847-42FD-8740-E25E0B7BB7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379F10-0CE8-46B5-BCEC-A8D128FCB864}" type="slidenum">
              <a:rPr lang="en-US" smtClean="0"/>
              <a:t>‹#›</a:t>
            </a:fld>
            <a:endParaRPr lang="en-US" dirty="0"/>
          </a:p>
        </p:txBody>
      </p:sp>
    </p:spTree>
    <p:extLst>
      <p:ext uri="{BB962C8B-B14F-4D97-AF65-F5344CB8AC3E}">
        <p14:creationId xmlns:p14="http://schemas.microsoft.com/office/powerpoint/2010/main" val="2193133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Tree>
    <p:extLst>
      <p:ext uri="{BB962C8B-B14F-4D97-AF65-F5344CB8AC3E}">
        <p14:creationId xmlns:p14="http://schemas.microsoft.com/office/powerpoint/2010/main" val="365880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38DDE6-B4A7-0541-90DA-8FC7EEF0F91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a:extLst>
              <a:ext uri="{FF2B5EF4-FFF2-40B4-BE49-F238E27FC236}">
                <a16:creationId xmlns:a16="http://schemas.microsoft.com/office/drawing/2014/main" id="{83A92967-FF1D-F449-95B6-E31F83596F28}"/>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12974"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4E358483-0701-4610-B7F8-1CDC93B7D0E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Text Placeholder 14">
            <a:extLst>
              <a:ext uri="{FF2B5EF4-FFF2-40B4-BE49-F238E27FC236}">
                <a16:creationId xmlns:a16="http://schemas.microsoft.com/office/drawing/2014/main" id="{2AFC4B6C-E56F-45A2-B987-2706EF4469DD}"/>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7" name="Text Placeholder 14">
            <a:extLst>
              <a:ext uri="{FF2B5EF4-FFF2-40B4-BE49-F238E27FC236}">
                <a16:creationId xmlns:a16="http://schemas.microsoft.com/office/drawing/2014/main" id="{01D02937-E059-4923-A2A9-5058038E867B}"/>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30D271F4-3E44-4C14-8C4E-2D0D7A3B4513}"/>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205973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w/P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A9AEBB-8891-A342-9D8E-FDE1EF163A4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E60EF1FA-DB3B-394B-94CA-7630D7D905AA}"/>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3881DF7E-501B-4BCA-95FE-16FA92C066C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64889971-C6D0-48C5-8EB8-09A4DABBFEC7}"/>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24B06ED1-1B06-44B7-8461-057F53E18818}"/>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1F77CCBE-2056-4A6A-AADD-907E6B311EBC}"/>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548881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779B46-53E1-5149-8E8C-35E83EBC25FD}"/>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a:extLst>
              <a:ext uri="{FF2B5EF4-FFF2-40B4-BE49-F238E27FC236}">
                <a16:creationId xmlns:a16="http://schemas.microsoft.com/office/drawing/2014/main" id="{EA77D519-0397-B742-A4B4-77644D4D38FF}"/>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F98828DD-31C9-4C41-AB97-0D5A474AF7B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53AEF4AA-E762-4CCB-8C4A-9592823B5FD7}"/>
              </a:ext>
            </a:extLst>
          </p:cNvPr>
          <p:cNvSpPr>
            <a:spLocks noGrp="1"/>
          </p:cNvSpPr>
          <p:nvPr>
            <p:ph type="body" sz="quarter" idx="14" hasCustomPrompt="1"/>
          </p:nvPr>
        </p:nvSpPr>
        <p:spPr>
          <a:xfrm>
            <a:off x="8030095" y="5824699"/>
            <a:ext cx="798763" cy="303212"/>
          </a:xfrm>
        </p:spPr>
        <p:txBody>
          <a:bodyPr anchor="ctr">
            <a:noAutofit/>
          </a:bodyPr>
          <a:lstStyle>
            <a:lvl1pPr marL="0" indent="0" algn="ctr">
              <a:buNone/>
              <a:defRPr sz="1200" b="1">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PM 123</a:t>
            </a:r>
            <a:endParaRPr lang="en-US" dirty="0"/>
          </a:p>
        </p:txBody>
      </p:sp>
      <p:sp>
        <p:nvSpPr>
          <p:cNvPr id="20" name="Text Placeholder 14">
            <a:extLst>
              <a:ext uri="{FF2B5EF4-FFF2-40B4-BE49-F238E27FC236}">
                <a16:creationId xmlns:a16="http://schemas.microsoft.com/office/drawing/2014/main" id="{01CC6E1A-3A1D-4D97-9209-75A5CE8341D0}"/>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21" name="Text Placeholder 14">
            <a:extLst>
              <a:ext uri="{FF2B5EF4-FFF2-40B4-BE49-F238E27FC236}">
                <a16:creationId xmlns:a16="http://schemas.microsoft.com/office/drawing/2014/main" id="{7D4EAC7A-29D8-42A5-A75B-CEE1CDA8A477}"/>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7" name="Content Placeholder 3">
            <a:extLst>
              <a:ext uri="{FF2B5EF4-FFF2-40B4-BE49-F238E27FC236}">
                <a16:creationId xmlns:a16="http://schemas.microsoft.com/office/drawing/2014/main" id="{579F7116-2CE5-4A1C-9C55-E527BC72118A}"/>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352850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964"/>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7438"/>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spTree>
    <p:extLst>
      <p:ext uri="{BB962C8B-B14F-4D97-AF65-F5344CB8AC3E}">
        <p14:creationId xmlns:p14="http://schemas.microsoft.com/office/powerpoint/2010/main" val="400947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n-Bulleted Intro Te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6DC145-E118-4B1C-B828-C267C3F1B408}"/>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AF37DF25-4A84-449F-A44A-BC272B17B1B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3" y="1521229"/>
            <a:ext cx="8521286"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8" name="Picture 7">
            <a:extLst>
              <a:ext uri="{FF2B5EF4-FFF2-40B4-BE49-F238E27FC236}">
                <a16:creationId xmlns:a16="http://schemas.microsoft.com/office/drawing/2014/main" id="{EE3A36DD-A726-485F-AAB8-E1585FEB3ECF}"/>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7" name="Text Placeholder 14">
            <a:extLst>
              <a:ext uri="{FF2B5EF4-FFF2-40B4-BE49-F238E27FC236}">
                <a16:creationId xmlns:a16="http://schemas.microsoft.com/office/drawing/2014/main" id="{6AC79012-DFD9-487A-AE91-319B867CCA36}"/>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8" name="Text Placeholder 14">
            <a:extLst>
              <a:ext uri="{FF2B5EF4-FFF2-40B4-BE49-F238E27FC236}">
                <a16:creationId xmlns:a16="http://schemas.microsoft.com/office/drawing/2014/main" id="{6FC8519E-E236-413F-A705-5F99B6BB6A10}"/>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76915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8E6045C-87BC-BD47-A7E5-238F848CD41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0510A0E6-7D1E-7B42-BEC3-3FF68A7F1FAC}"/>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1" name="Title 1">
            <a:extLst>
              <a:ext uri="{FF2B5EF4-FFF2-40B4-BE49-F238E27FC236}">
                <a16:creationId xmlns:a16="http://schemas.microsoft.com/office/drawing/2014/main" id="{59D7A079-868D-412D-A425-F18877D98100}"/>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4">
            <a:extLst>
              <a:ext uri="{FF2B5EF4-FFF2-40B4-BE49-F238E27FC236}">
                <a16:creationId xmlns:a16="http://schemas.microsoft.com/office/drawing/2014/main" id="{8AD06FF2-3D49-487C-B170-F9D381F2A1C2}"/>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20" name="Text Placeholder 14">
            <a:extLst>
              <a:ext uri="{FF2B5EF4-FFF2-40B4-BE49-F238E27FC236}">
                <a16:creationId xmlns:a16="http://schemas.microsoft.com/office/drawing/2014/main" id="{3F3F4A35-2251-41EE-98F7-6F7C80678804}"/>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254104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6D0A2C3-9207-0747-9486-E6260DD213C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DE212CCB-DF73-D741-AB07-0D090D0B1330}"/>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1" name="Title 1">
            <a:extLst>
              <a:ext uri="{FF2B5EF4-FFF2-40B4-BE49-F238E27FC236}">
                <a16:creationId xmlns:a16="http://schemas.microsoft.com/office/drawing/2014/main" id="{7B1E1DDB-163D-4DCC-ACF2-C3B8BB4FC6C9}"/>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Text Placeholder 14">
            <a:extLst>
              <a:ext uri="{FF2B5EF4-FFF2-40B4-BE49-F238E27FC236}">
                <a16:creationId xmlns:a16="http://schemas.microsoft.com/office/drawing/2014/main" id="{F0915D09-1355-40F5-B6B4-3B5DA81E540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8" name="Text Placeholder 14">
            <a:extLst>
              <a:ext uri="{FF2B5EF4-FFF2-40B4-BE49-F238E27FC236}">
                <a16:creationId xmlns:a16="http://schemas.microsoft.com/office/drawing/2014/main" id="{BD7EDDF4-A93D-4C2E-A9C1-50EF50248B29}"/>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193309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Lis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BA02859-13E6-5A4B-A1A2-D207A1E10F30}"/>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AE50D9DF-B7B2-8B45-8028-6376AD17322B}"/>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2298109F-D8F3-4DD1-88F2-60D8CD29CB75}"/>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8" name="Text Placeholder 14">
            <a:extLst>
              <a:ext uri="{FF2B5EF4-FFF2-40B4-BE49-F238E27FC236}">
                <a16:creationId xmlns:a16="http://schemas.microsoft.com/office/drawing/2014/main" id="{11734820-5E17-4293-AA0D-490C8DE1B3BE}"/>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CD375BE8-6CDA-4A00-B406-82A2464D071F}"/>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375718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074E5C-7F33-744D-828A-63B468ED77E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6D28D238-310A-B241-A7E7-152CB9E9AC62}"/>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Tree>
    <p:extLst>
      <p:ext uri="{BB962C8B-B14F-4D97-AF65-F5344CB8AC3E}">
        <p14:creationId xmlns:p14="http://schemas.microsoft.com/office/powerpoint/2010/main" val="273195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B3CC7C-8AC3-B84B-9BE9-3392D349F1B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11ED5D84-B877-A943-8C87-5B77A44AF10C}"/>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spTree>
    <p:extLst>
      <p:ext uri="{BB962C8B-B14F-4D97-AF65-F5344CB8AC3E}">
        <p14:creationId xmlns:p14="http://schemas.microsoft.com/office/powerpoint/2010/main" val="358701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n-Bulleted Intro Text w/PM">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6A5303-72BF-2E4F-A2AE-19DB2789850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F75180F7-F67E-2A4A-956D-AEF140B545A2}"/>
              </a:ext>
              <a:ext uri="{C183D7F6-B498-43B3-948B-1728B52AA6E4}">
                <adec:decorative xmlns:adec="http://schemas.microsoft.com/office/drawing/2017/decorative" xmlns="" val="1"/>
              </a:ext>
            </a:extLst>
          </p:cNvPr>
          <p:cNvPicPr>
            <a:picLocks/>
          </p:cNvPicPr>
          <p:nvPr userDrawn="1"/>
        </p:nvPicPr>
        <p:blipFill>
          <a:blip r:embed="rId2" cstate="hq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4" name="Title 1">
            <a:extLst>
              <a:ext uri="{FF2B5EF4-FFF2-40B4-BE49-F238E27FC236}">
                <a16:creationId xmlns:a16="http://schemas.microsoft.com/office/drawing/2014/main" id="{3AE9D370-B5BD-4A01-BD93-E3AF2518AE4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B35CCE95-468E-442E-9ED0-F1EDC09F417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C8A4DFD6-6B8A-4783-B624-3D851DA8A111}"/>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6" name="Content Placeholder 3">
            <a:extLst>
              <a:ext uri="{FF2B5EF4-FFF2-40B4-BE49-F238E27FC236}">
                <a16:creationId xmlns:a16="http://schemas.microsoft.com/office/drawing/2014/main" id="{16C3AFA8-CF49-4D54-9168-38931552E69B}"/>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527909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w/o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F69BD-0B0C-4866-A0B7-9C9DC31A51B0}" type="datetimeFigureOut">
              <a:rPr lang="en-US" smtClean="0"/>
              <a:t>1/6/2020</a:t>
            </a:fld>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3266822979"/>
      </p:ext>
    </p:extLst>
  </p:cSld>
  <p:clrMap bg1="lt1" tx1="dk1" bg2="lt2" tx2="dk2" accent1="accent1" accent2="accent2" accent3="accent3" accent4="accent4" accent5="accent5" accent6="accent6" hlink="hlink" folHlink="folHlink"/>
  <p:sldLayoutIdLst>
    <p:sldLayoutId id="2147483664" r:id="rId1"/>
    <p:sldLayoutId id="2147483676" r:id="rId2"/>
    <p:sldLayoutId id="2147483650" r:id="rId3"/>
    <p:sldLayoutId id="2147483667" r:id="rId4"/>
    <p:sldLayoutId id="2147483666" r:id="rId5"/>
    <p:sldLayoutId id="214748366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F69BD-0B0C-4866-A0B7-9C9DC31A51B0}" type="datetimeFigureOut">
              <a:rPr lang="en-US" smtClean="0"/>
              <a:t>1/6/2020</a:t>
            </a:fld>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26468148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emilms.fema.gov/IS700b/curriculum/1.html" TargetMode="External"/><Relationship Id="rId2" Type="http://schemas.openxmlformats.org/officeDocument/2006/relationships/hyperlink" Target="https://emilms.fema.gov/IS100c/curriculum/1.html" TargetMode="External"/><Relationship Id="rId1" Type="http://schemas.openxmlformats.org/officeDocument/2006/relationships/slideLayout" Target="../slideLayouts/slideLayout1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9BCDE0-EEB2-47CE-A7FF-A63979B6F524}"/>
              </a:ext>
            </a:extLst>
          </p:cNvPr>
          <p:cNvSpPr>
            <a:spLocks noGrp="1"/>
          </p:cNvSpPr>
          <p:nvPr>
            <p:ph type="title" idx="4294967295"/>
          </p:nvPr>
        </p:nvSpPr>
        <p:spPr>
          <a:xfrm>
            <a:off x="645050" y="2177501"/>
            <a:ext cx="7886700" cy="1325563"/>
          </a:xfrm>
        </p:spPr>
        <p:txBody>
          <a:bodyPr/>
          <a:lstStyle/>
          <a:p>
            <a:pPr lvl="0" algn="ctr">
              <a:spcBef>
                <a:spcPts val="1000"/>
              </a:spcBef>
            </a:pPr>
            <a:r>
              <a:rPr lang="en-US" sz="3400" b="1" dirty="0">
                <a:solidFill>
                  <a:prstClr val="black"/>
                </a:solidFill>
                <a:latin typeface="Arial" panose="020B0604020202020204" pitchFamily="34" charset="0"/>
                <a:ea typeface="+mn-ea"/>
                <a:cs typeface="Arial" panose="020B0604020202020204" pitchFamily="34" charset="0"/>
              </a:rPr>
              <a:t>Unit 2: CERT Organization</a:t>
            </a:r>
          </a:p>
        </p:txBody>
      </p:sp>
      <p:sp>
        <p:nvSpPr>
          <p:cNvPr id="3" name="Text Placeholder 2">
            <a:extLst>
              <a:ext uri="{FF2B5EF4-FFF2-40B4-BE49-F238E27FC236}">
                <a16:creationId xmlns:a16="http://schemas.microsoft.com/office/drawing/2014/main" id="{7DC33537-F60B-43DA-BF89-AB4B04C188A3}"/>
              </a:ext>
            </a:extLst>
          </p:cNvPr>
          <p:cNvSpPr>
            <a:spLocks noGrp="1"/>
          </p:cNvSpPr>
          <p:nvPr>
            <p:ph type="body" sz="quarter" idx="11"/>
          </p:nvPr>
        </p:nvSpPr>
        <p:spPr>
          <a:xfrm>
            <a:off x="1397286" y="1654567"/>
            <a:ext cx="9144000" cy="725488"/>
          </a:xfrm>
        </p:spPr>
        <p:txBody>
          <a:bodyPr>
            <a:noAutofit/>
          </a:bodyPr>
          <a:lstStyle/>
          <a:p>
            <a:pPr lvl="0" algn="l" defTabSz="914400">
              <a:lnSpc>
                <a:spcPct val="100000"/>
              </a:lnSpc>
              <a:spcBef>
                <a:spcPts val="0"/>
              </a:spcBef>
            </a:pPr>
            <a:r>
              <a:rPr lang="en-US" sz="5000" dirty="0">
                <a:solidFill>
                  <a:srgbClr val="FFFFFF"/>
                </a:solidFill>
              </a:rPr>
              <a:t>CERT Basic Training</a:t>
            </a:r>
            <a:endParaRPr lang="en-US" sz="5000" b="0" dirty="0">
              <a:solidFill>
                <a:prstClr val="black"/>
              </a:solidFill>
              <a:latin typeface="Calibri" panose="020F0502020204030204"/>
              <a:cs typeface="+mn-cs"/>
            </a:endParaRPr>
          </a:p>
        </p:txBody>
      </p:sp>
    </p:spTree>
    <p:extLst>
      <p:ext uri="{BB962C8B-B14F-4D97-AF65-F5344CB8AC3E}">
        <p14:creationId xmlns:p14="http://schemas.microsoft.com/office/powerpoint/2010/main" val="2757745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CB206E-4F9F-4654-965A-38A734BD9F39}"/>
              </a:ext>
            </a:extLst>
          </p:cNvPr>
          <p:cNvSpPr>
            <a:spLocks noGrp="1"/>
          </p:cNvSpPr>
          <p:nvPr>
            <p:ph type="title"/>
          </p:nvPr>
        </p:nvSpPr>
        <p:spPr/>
        <p:txBody>
          <a:bodyPr/>
          <a:lstStyle/>
          <a:p>
            <a:r>
              <a:rPr lang="en-US" dirty="0"/>
              <a:t>Exercise 2.1</a:t>
            </a:r>
          </a:p>
        </p:txBody>
      </p:sp>
      <p:sp>
        <p:nvSpPr>
          <p:cNvPr id="2" name="Content Placeholder 1">
            <a:extLst>
              <a:ext uri="{FF2B5EF4-FFF2-40B4-BE49-F238E27FC236}">
                <a16:creationId xmlns:a16="http://schemas.microsoft.com/office/drawing/2014/main" id="{4712FDC6-FD5E-489B-8EBF-DA9156D43EEA}"/>
              </a:ext>
            </a:extLst>
          </p:cNvPr>
          <p:cNvSpPr>
            <a:spLocks noGrp="1"/>
          </p:cNvSpPr>
          <p:nvPr>
            <p:ph idx="1"/>
          </p:nvPr>
        </p:nvSpPr>
        <p:spPr/>
        <p:txBody>
          <a:bodyPr/>
          <a:lstStyle/>
          <a:p>
            <a:r>
              <a:rPr lang="en-US" dirty="0"/>
              <a:t>Using your knowledge about the ICS functions, decide under which function the following CERT activities would fall. Some activities may involve more than one function to be completed </a:t>
            </a:r>
          </a:p>
          <a:p>
            <a:r>
              <a:rPr lang="en-US" dirty="0"/>
              <a:t>Use the following key to fill in the blanks before each activity:</a:t>
            </a:r>
          </a:p>
          <a:p>
            <a:pPr lvl="1"/>
            <a:r>
              <a:rPr lang="en-US" dirty="0"/>
              <a:t>Team Leader = TL</a:t>
            </a:r>
          </a:p>
          <a:p>
            <a:pPr lvl="1"/>
            <a:r>
              <a:rPr lang="en-US" dirty="0"/>
              <a:t>Operations = O</a:t>
            </a:r>
          </a:p>
          <a:p>
            <a:pPr lvl="1"/>
            <a:r>
              <a:rPr lang="en-US" dirty="0"/>
              <a:t>Planning = P</a:t>
            </a:r>
          </a:p>
          <a:p>
            <a:pPr lvl="1"/>
            <a:r>
              <a:rPr lang="en-US" dirty="0"/>
              <a:t>Logistics = L</a:t>
            </a:r>
          </a:p>
          <a:p>
            <a:endParaRPr lang="en-US" dirty="0"/>
          </a:p>
        </p:txBody>
      </p:sp>
      <p:sp>
        <p:nvSpPr>
          <p:cNvPr id="6" name="Content Placeholder 5">
            <a:extLst>
              <a:ext uri="{FF2B5EF4-FFF2-40B4-BE49-F238E27FC236}">
                <a16:creationId xmlns:a16="http://schemas.microsoft.com/office/drawing/2014/main" id="{C0FD3991-C4AE-4207-AB9C-7990C5E1E2A0}"/>
              </a:ext>
            </a:extLst>
          </p:cNvPr>
          <p:cNvSpPr>
            <a:spLocks noGrp="1"/>
          </p:cNvSpPr>
          <p:nvPr>
            <p:ph sz="quarter" idx="12"/>
          </p:nvPr>
        </p:nvSpPr>
        <p:spPr/>
        <p:txBody>
          <a:bodyPr/>
          <a:lstStyle/>
          <a:p>
            <a:r>
              <a:rPr lang="en-US" dirty="0"/>
              <a:t>PM 2-6</a:t>
            </a:r>
          </a:p>
        </p:txBody>
      </p:sp>
      <p:sp>
        <p:nvSpPr>
          <p:cNvPr id="4" name="Text Placeholder 3">
            <a:extLst>
              <a:ext uri="{FF2B5EF4-FFF2-40B4-BE49-F238E27FC236}">
                <a16:creationId xmlns:a16="http://schemas.microsoft.com/office/drawing/2014/main" id="{0C676CC6-3E09-4E30-9B19-AD20E9E28C8D}"/>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2002FBAE-F55C-4A6F-B929-ECAB6343B9EC}"/>
              </a:ext>
            </a:extLst>
          </p:cNvPr>
          <p:cNvSpPr>
            <a:spLocks noGrp="1"/>
          </p:cNvSpPr>
          <p:nvPr>
            <p:ph type="body" sz="quarter" idx="11"/>
          </p:nvPr>
        </p:nvSpPr>
        <p:spPr/>
        <p:txBody>
          <a:bodyPr/>
          <a:lstStyle/>
          <a:p>
            <a:r>
              <a:rPr lang="en-US" dirty="0"/>
              <a:t>2-9</a:t>
            </a:r>
          </a:p>
        </p:txBody>
      </p:sp>
    </p:spTree>
    <p:extLst>
      <p:ext uri="{BB962C8B-B14F-4D97-AF65-F5344CB8AC3E}">
        <p14:creationId xmlns:p14="http://schemas.microsoft.com/office/powerpoint/2010/main" val="379532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2751F5-175D-4293-AD34-633F3EAAB9DF}"/>
              </a:ext>
            </a:extLst>
          </p:cNvPr>
          <p:cNvSpPr>
            <a:spLocks noGrp="1"/>
          </p:cNvSpPr>
          <p:nvPr>
            <p:ph type="title"/>
          </p:nvPr>
        </p:nvSpPr>
        <p:spPr/>
        <p:txBody>
          <a:bodyPr/>
          <a:lstStyle/>
          <a:p>
            <a:r>
              <a:rPr lang="en-US" dirty="0"/>
              <a:t>CERT Mobilization</a:t>
            </a:r>
          </a:p>
        </p:txBody>
      </p:sp>
      <p:sp>
        <p:nvSpPr>
          <p:cNvPr id="2" name="Content Placeholder 1">
            <a:extLst>
              <a:ext uri="{FF2B5EF4-FFF2-40B4-BE49-F238E27FC236}">
                <a16:creationId xmlns:a16="http://schemas.microsoft.com/office/drawing/2014/main" id="{F1018F34-508A-494F-B224-7185624DA40C}"/>
              </a:ext>
            </a:extLst>
          </p:cNvPr>
          <p:cNvSpPr>
            <a:spLocks noGrp="1"/>
          </p:cNvSpPr>
          <p:nvPr>
            <p:ph idx="1"/>
          </p:nvPr>
        </p:nvSpPr>
        <p:spPr/>
        <p:txBody>
          <a:bodyPr/>
          <a:lstStyle/>
          <a:p>
            <a:r>
              <a:rPr lang="en-US" dirty="0"/>
              <a:t>CERTs take care of themselves, their families, their homes, their neighbors </a:t>
            </a:r>
          </a:p>
          <a:p>
            <a:r>
              <a:rPr lang="en-US" dirty="0"/>
              <a:t>Proceed to predesignated staging area </a:t>
            </a:r>
          </a:p>
          <a:p>
            <a:r>
              <a:rPr lang="en-US" dirty="0"/>
              <a:t>TL is established, organizes the group </a:t>
            </a:r>
          </a:p>
          <a:p>
            <a:r>
              <a:rPr lang="en-US" dirty="0"/>
              <a:t>TL prioritizes actions </a:t>
            </a:r>
          </a:p>
          <a:p>
            <a:r>
              <a:rPr lang="en-US" dirty="0"/>
              <a:t>Organization is flexible and evolves based on new information </a:t>
            </a:r>
          </a:p>
        </p:txBody>
      </p:sp>
      <p:sp>
        <p:nvSpPr>
          <p:cNvPr id="6" name="Content Placeholder 5">
            <a:extLst>
              <a:ext uri="{FF2B5EF4-FFF2-40B4-BE49-F238E27FC236}">
                <a16:creationId xmlns:a16="http://schemas.microsoft.com/office/drawing/2014/main" id="{EE2932A8-678C-4ACE-811C-4E9CC2963EB8}"/>
              </a:ext>
            </a:extLst>
          </p:cNvPr>
          <p:cNvSpPr>
            <a:spLocks noGrp="1"/>
          </p:cNvSpPr>
          <p:nvPr>
            <p:ph sz="quarter" idx="12"/>
          </p:nvPr>
        </p:nvSpPr>
        <p:spPr/>
        <p:txBody>
          <a:bodyPr/>
          <a:lstStyle/>
          <a:p>
            <a:r>
              <a:rPr lang="en-US" dirty="0"/>
              <a:t>PM 2-8</a:t>
            </a:r>
          </a:p>
        </p:txBody>
      </p:sp>
      <p:sp>
        <p:nvSpPr>
          <p:cNvPr id="4" name="Text Placeholder 3">
            <a:extLst>
              <a:ext uri="{FF2B5EF4-FFF2-40B4-BE49-F238E27FC236}">
                <a16:creationId xmlns:a16="http://schemas.microsoft.com/office/drawing/2014/main" id="{3E8D819A-A384-4430-B35D-5C6A690B1BA6}"/>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F8550391-E841-4B40-8A7C-7EBB9231B008}"/>
              </a:ext>
            </a:extLst>
          </p:cNvPr>
          <p:cNvSpPr>
            <a:spLocks noGrp="1"/>
          </p:cNvSpPr>
          <p:nvPr>
            <p:ph type="body" sz="quarter" idx="11"/>
          </p:nvPr>
        </p:nvSpPr>
        <p:spPr/>
        <p:txBody>
          <a:bodyPr/>
          <a:lstStyle/>
          <a:p>
            <a:r>
              <a:rPr lang="en-US" dirty="0"/>
              <a:t>2-10</a:t>
            </a:r>
          </a:p>
        </p:txBody>
      </p:sp>
    </p:spTree>
    <p:extLst>
      <p:ext uri="{BB962C8B-B14F-4D97-AF65-F5344CB8AC3E}">
        <p14:creationId xmlns:p14="http://schemas.microsoft.com/office/powerpoint/2010/main" val="158587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0595C2-96F2-4C38-A64F-6ED8072F961C}"/>
              </a:ext>
            </a:extLst>
          </p:cNvPr>
          <p:cNvSpPr>
            <a:spLocks noGrp="1"/>
          </p:cNvSpPr>
          <p:nvPr>
            <p:ph type="title"/>
          </p:nvPr>
        </p:nvSpPr>
        <p:spPr/>
        <p:txBody>
          <a:bodyPr/>
          <a:lstStyle/>
          <a:p>
            <a:r>
              <a:rPr lang="en-US" dirty="0"/>
              <a:t>On-Scene Size-up</a:t>
            </a:r>
          </a:p>
        </p:txBody>
      </p:sp>
      <p:sp>
        <p:nvSpPr>
          <p:cNvPr id="2" name="Content Placeholder 1">
            <a:extLst>
              <a:ext uri="{FF2B5EF4-FFF2-40B4-BE49-F238E27FC236}">
                <a16:creationId xmlns:a16="http://schemas.microsoft.com/office/drawing/2014/main" id="{83DB08CB-90CA-454D-8136-37BF808C1227}"/>
              </a:ext>
            </a:extLst>
          </p:cNvPr>
          <p:cNvSpPr>
            <a:spLocks noGrp="1"/>
          </p:cNvSpPr>
          <p:nvPr>
            <p:ph idx="1"/>
          </p:nvPr>
        </p:nvSpPr>
        <p:spPr>
          <a:xfrm>
            <a:off x="315142" y="1521229"/>
            <a:ext cx="8230981" cy="4360631"/>
          </a:xfrm>
        </p:spPr>
        <p:txBody>
          <a:bodyPr>
            <a:normAutofit fontScale="92500" lnSpcReduction="10000"/>
          </a:bodyPr>
          <a:lstStyle/>
          <a:p>
            <a:pPr>
              <a:spcBef>
                <a:spcPts val="800"/>
              </a:spcBef>
            </a:pPr>
            <a:r>
              <a:rPr lang="en-US" dirty="0"/>
              <a:t>Gather Facts</a:t>
            </a:r>
          </a:p>
          <a:p>
            <a:pPr>
              <a:spcBef>
                <a:spcPts val="800"/>
              </a:spcBef>
            </a:pPr>
            <a:r>
              <a:rPr lang="en-US" dirty="0"/>
              <a:t>Assess and Communicate Damage</a:t>
            </a:r>
          </a:p>
          <a:p>
            <a:pPr>
              <a:spcBef>
                <a:spcPts val="800"/>
              </a:spcBef>
            </a:pPr>
            <a:r>
              <a:rPr lang="en-US" dirty="0"/>
              <a:t>Consider Probabilities</a:t>
            </a:r>
          </a:p>
          <a:p>
            <a:pPr>
              <a:spcBef>
                <a:spcPts val="800"/>
              </a:spcBef>
            </a:pPr>
            <a:r>
              <a:rPr lang="en-US" dirty="0"/>
              <a:t>Assess Your Own Situation</a:t>
            </a:r>
          </a:p>
          <a:p>
            <a:pPr>
              <a:spcBef>
                <a:spcPts val="800"/>
              </a:spcBef>
            </a:pPr>
            <a:r>
              <a:rPr lang="en-US" dirty="0"/>
              <a:t>Establish Priorities</a:t>
            </a:r>
          </a:p>
          <a:p>
            <a:pPr>
              <a:spcBef>
                <a:spcPts val="800"/>
              </a:spcBef>
            </a:pPr>
            <a:r>
              <a:rPr lang="en-US" dirty="0"/>
              <a:t>Make Decisions</a:t>
            </a:r>
          </a:p>
          <a:p>
            <a:pPr>
              <a:spcBef>
                <a:spcPts val="800"/>
              </a:spcBef>
            </a:pPr>
            <a:r>
              <a:rPr lang="en-US" dirty="0"/>
              <a:t>Develop Plan of Action</a:t>
            </a:r>
          </a:p>
          <a:p>
            <a:pPr>
              <a:spcBef>
                <a:spcPts val="800"/>
              </a:spcBef>
            </a:pPr>
            <a:r>
              <a:rPr lang="en-US" dirty="0"/>
              <a:t>Take Action</a:t>
            </a:r>
          </a:p>
          <a:p>
            <a:pPr>
              <a:spcBef>
                <a:spcPts val="800"/>
              </a:spcBef>
            </a:pPr>
            <a:r>
              <a:rPr lang="en-US" dirty="0"/>
              <a:t>Evaluate Progress</a:t>
            </a:r>
          </a:p>
        </p:txBody>
      </p:sp>
      <p:sp>
        <p:nvSpPr>
          <p:cNvPr id="6" name="Content Placeholder 5">
            <a:extLst>
              <a:ext uri="{FF2B5EF4-FFF2-40B4-BE49-F238E27FC236}">
                <a16:creationId xmlns:a16="http://schemas.microsoft.com/office/drawing/2014/main" id="{CBB73759-D201-4EF7-A573-16095E5047ED}"/>
              </a:ext>
            </a:extLst>
          </p:cNvPr>
          <p:cNvSpPr>
            <a:spLocks noGrp="1"/>
          </p:cNvSpPr>
          <p:nvPr>
            <p:ph sz="quarter" idx="12"/>
          </p:nvPr>
        </p:nvSpPr>
        <p:spPr/>
        <p:txBody>
          <a:bodyPr/>
          <a:lstStyle/>
          <a:p>
            <a:r>
              <a:rPr lang="en-US" dirty="0"/>
              <a:t>PM 2-9</a:t>
            </a:r>
          </a:p>
        </p:txBody>
      </p:sp>
      <p:sp>
        <p:nvSpPr>
          <p:cNvPr id="4" name="Text Placeholder 3">
            <a:extLst>
              <a:ext uri="{FF2B5EF4-FFF2-40B4-BE49-F238E27FC236}">
                <a16:creationId xmlns:a16="http://schemas.microsoft.com/office/drawing/2014/main" id="{22FC215F-A275-4200-B638-15FF27F1648E}"/>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5B8B8BDF-E85B-4450-B504-2CBEEC117AAB}"/>
              </a:ext>
            </a:extLst>
          </p:cNvPr>
          <p:cNvSpPr>
            <a:spLocks noGrp="1"/>
          </p:cNvSpPr>
          <p:nvPr>
            <p:ph type="body" sz="quarter" idx="11"/>
          </p:nvPr>
        </p:nvSpPr>
        <p:spPr/>
        <p:txBody>
          <a:bodyPr/>
          <a:lstStyle/>
          <a:p>
            <a:r>
              <a:rPr lang="en-US" dirty="0"/>
              <a:t>2-11</a:t>
            </a:r>
          </a:p>
        </p:txBody>
      </p:sp>
    </p:spTree>
    <p:extLst>
      <p:ext uri="{BB962C8B-B14F-4D97-AF65-F5344CB8AC3E}">
        <p14:creationId xmlns:p14="http://schemas.microsoft.com/office/powerpoint/2010/main" val="861527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CCD82D-CE64-4E01-8A35-76AB0C5F3F71}"/>
              </a:ext>
            </a:extLst>
          </p:cNvPr>
          <p:cNvSpPr>
            <a:spLocks noGrp="1"/>
          </p:cNvSpPr>
          <p:nvPr>
            <p:ph type="title"/>
          </p:nvPr>
        </p:nvSpPr>
        <p:spPr/>
        <p:txBody>
          <a:bodyPr/>
          <a:lstStyle/>
          <a:p>
            <a:r>
              <a:rPr lang="en-US" dirty="0"/>
              <a:t>Rescuer Safety</a:t>
            </a:r>
          </a:p>
        </p:txBody>
      </p:sp>
      <p:sp>
        <p:nvSpPr>
          <p:cNvPr id="7" name="Content Placeholder 6">
            <a:extLst>
              <a:ext uri="{FF2B5EF4-FFF2-40B4-BE49-F238E27FC236}">
                <a16:creationId xmlns:a16="http://schemas.microsoft.com/office/drawing/2014/main" id="{52F79EA8-1D97-4157-BC36-871BBF296267}"/>
              </a:ext>
            </a:extLst>
          </p:cNvPr>
          <p:cNvSpPr>
            <a:spLocks noGrp="1"/>
          </p:cNvSpPr>
          <p:nvPr>
            <p:ph idx="1"/>
          </p:nvPr>
        </p:nvSpPr>
        <p:spPr/>
        <p:txBody>
          <a:bodyPr/>
          <a:lstStyle/>
          <a:p>
            <a:r>
              <a:rPr lang="en-US" dirty="0"/>
              <a:t>Rescuer safety = first priority</a:t>
            </a:r>
          </a:p>
          <a:p>
            <a:r>
              <a:rPr lang="en-US" dirty="0"/>
              <a:t>Heavy damage = No rescue</a:t>
            </a:r>
          </a:p>
          <a:p>
            <a:r>
              <a:rPr lang="en-US" dirty="0"/>
              <a:t>Moderate damage = Locate, assess, evacuate</a:t>
            </a:r>
          </a:p>
          <a:p>
            <a:r>
              <a:rPr lang="en-US" dirty="0"/>
              <a:t>Light damage = Locate, assess, continue size-up, and document</a:t>
            </a:r>
          </a:p>
        </p:txBody>
      </p:sp>
      <p:sp>
        <p:nvSpPr>
          <p:cNvPr id="2" name="Content Placeholder 1">
            <a:extLst>
              <a:ext uri="{FF2B5EF4-FFF2-40B4-BE49-F238E27FC236}">
                <a16:creationId xmlns:a16="http://schemas.microsoft.com/office/drawing/2014/main" id="{29991487-7C82-4C30-9547-940935A924A9}"/>
              </a:ext>
            </a:extLst>
          </p:cNvPr>
          <p:cNvSpPr>
            <a:spLocks noGrp="1"/>
          </p:cNvSpPr>
          <p:nvPr>
            <p:ph sz="quarter" idx="12"/>
          </p:nvPr>
        </p:nvSpPr>
        <p:spPr/>
        <p:txBody>
          <a:bodyPr/>
          <a:lstStyle/>
          <a:p>
            <a:r>
              <a:rPr lang="en-US" dirty="0"/>
              <a:t>PM 2-10</a:t>
            </a:r>
          </a:p>
        </p:txBody>
      </p:sp>
      <p:sp>
        <p:nvSpPr>
          <p:cNvPr id="8" name="Text Placeholder 7">
            <a:extLst>
              <a:ext uri="{FF2B5EF4-FFF2-40B4-BE49-F238E27FC236}">
                <a16:creationId xmlns:a16="http://schemas.microsoft.com/office/drawing/2014/main" id="{13356917-53A3-475A-83DC-2972863DB6FC}"/>
              </a:ext>
            </a:extLst>
          </p:cNvPr>
          <p:cNvSpPr>
            <a:spLocks noGrp="1"/>
          </p:cNvSpPr>
          <p:nvPr>
            <p:ph type="body" sz="quarter" idx="10"/>
          </p:nvPr>
        </p:nvSpPr>
        <p:spPr/>
        <p:txBody>
          <a:bodyPr/>
          <a:lstStyle/>
          <a:p>
            <a:r>
              <a:rPr lang="en-US" dirty="0"/>
              <a:t>CERT Basic Training Unit 2: CERT Organization</a:t>
            </a:r>
          </a:p>
        </p:txBody>
      </p:sp>
      <p:sp>
        <p:nvSpPr>
          <p:cNvPr id="9" name="Text Placeholder 8">
            <a:extLst>
              <a:ext uri="{FF2B5EF4-FFF2-40B4-BE49-F238E27FC236}">
                <a16:creationId xmlns:a16="http://schemas.microsoft.com/office/drawing/2014/main" id="{CEB7207B-B3EA-4308-AAB1-EB9AD6C69B81}"/>
              </a:ext>
            </a:extLst>
          </p:cNvPr>
          <p:cNvSpPr>
            <a:spLocks noGrp="1"/>
          </p:cNvSpPr>
          <p:nvPr>
            <p:ph type="body" sz="quarter" idx="11"/>
          </p:nvPr>
        </p:nvSpPr>
        <p:spPr/>
        <p:txBody>
          <a:bodyPr/>
          <a:lstStyle/>
          <a:p>
            <a:r>
              <a:rPr lang="en-US" dirty="0"/>
              <a:t>2-12</a:t>
            </a:r>
          </a:p>
        </p:txBody>
      </p:sp>
    </p:spTree>
    <p:extLst>
      <p:ext uri="{BB962C8B-B14F-4D97-AF65-F5344CB8AC3E}">
        <p14:creationId xmlns:p14="http://schemas.microsoft.com/office/powerpoint/2010/main" val="3933755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C910BE-1009-4C03-B19A-EBDFB0D203BA}"/>
              </a:ext>
            </a:extLst>
          </p:cNvPr>
          <p:cNvSpPr>
            <a:spLocks noGrp="1"/>
          </p:cNvSpPr>
          <p:nvPr>
            <p:ph type="title"/>
          </p:nvPr>
        </p:nvSpPr>
        <p:spPr/>
        <p:txBody>
          <a:bodyPr/>
          <a:lstStyle/>
          <a:p>
            <a:r>
              <a:rPr lang="en-US" dirty="0"/>
              <a:t>Documentation</a:t>
            </a:r>
          </a:p>
        </p:txBody>
      </p:sp>
      <p:sp>
        <p:nvSpPr>
          <p:cNvPr id="2" name="Content Placeholder 1">
            <a:extLst>
              <a:ext uri="{FF2B5EF4-FFF2-40B4-BE49-F238E27FC236}">
                <a16:creationId xmlns:a16="http://schemas.microsoft.com/office/drawing/2014/main" id="{33A7213B-A70F-4DD9-A3AF-8B527013C865}"/>
              </a:ext>
            </a:extLst>
          </p:cNvPr>
          <p:cNvSpPr>
            <a:spLocks noGrp="1"/>
          </p:cNvSpPr>
          <p:nvPr>
            <p:ph idx="1"/>
          </p:nvPr>
        </p:nvSpPr>
        <p:spPr/>
        <p:txBody>
          <a:bodyPr/>
          <a:lstStyle/>
          <a:p>
            <a:r>
              <a:rPr lang="en-US" dirty="0"/>
              <a:t>Command Post</a:t>
            </a:r>
          </a:p>
          <a:p>
            <a:pPr lvl="1"/>
            <a:r>
              <a:rPr lang="en-US" dirty="0"/>
              <a:t>Documents situation status </a:t>
            </a:r>
          </a:p>
          <a:p>
            <a:pPr lvl="2"/>
            <a:r>
              <a:rPr lang="en-US" dirty="0"/>
              <a:t>Incident locations</a:t>
            </a:r>
          </a:p>
          <a:p>
            <a:pPr lvl="2"/>
            <a:r>
              <a:rPr lang="en-US" dirty="0"/>
              <a:t>Access routes</a:t>
            </a:r>
          </a:p>
          <a:p>
            <a:pPr lvl="2"/>
            <a:r>
              <a:rPr lang="en-US" dirty="0"/>
              <a:t>Identified hazards</a:t>
            </a:r>
          </a:p>
          <a:p>
            <a:pPr lvl="2"/>
            <a:r>
              <a:rPr lang="en-US" dirty="0"/>
              <a:t>Support locations</a:t>
            </a:r>
          </a:p>
          <a:p>
            <a:r>
              <a:rPr lang="en-US" dirty="0"/>
              <a:t>Section Chiefs</a:t>
            </a:r>
          </a:p>
          <a:p>
            <a:pPr lvl="1"/>
            <a:r>
              <a:rPr lang="en-US" dirty="0"/>
              <a:t>Provide Command Post with information </a:t>
            </a:r>
          </a:p>
          <a:p>
            <a:pPr lvl="1"/>
            <a:endParaRPr lang="en-US" dirty="0"/>
          </a:p>
          <a:p>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E9D62394-C0AF-469A-8F52-59E51DDF0C33}"/>
              </a:ext>
            </a:extLst>
          </p:cNvPr>
          <p:cNvSpPr>
            <a:spLocks noGrp="1"/>
          </p:cNvSpPr>
          <p:nvPr>
            <p:ph sz="quarter" idx="12"/>
          </p:nvPr>
        </p:nvSpPr>
        <p:spPr/>
        <p:txBody>
          <a:bodyPr/>
          <a:lstStyle/>
          <a:p>
            <a:r>
              <a:rPr lang="en-US" dirty="0"/>
              <a:t>PM 2-11</a:t>
            </a:r>
          </a:p>
        </p:txBody>
      </p:sp>
      <p:sp>
        <p:nvSpPr>
          <p:cNvPr id="4" name="Text Placeholder 3">
            <a:extLst>
              <a:ext uri="{FF2B5EF4-FFF2-40B4-BE49-F238E27FC236}">
                <a16:creationId xmlns:a16="http://schemas.microsoft.com/office/drawing/2014/main" id="{DA35C2FB-64BF-4639-924A-A716EF85360B}"/>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DA040451-4B77-4DF8-8C49-4F0307AF82BC}"/>
              </a:ext>
            </a:extLst>
          </p:cNvPr>
          <p:cNvSpPr>
            <a:spLocks noGrp="1"/>
          </p:cNvSpPr>
          <p:nvPr>
            <p:ph type="body" sz="quarter" idx="11"/>
          </p:nvPr>
        </p:nvSpPr>
        <p:spPr/>
        <p:txBody>
          <a:bodyPr/>
          <a:lstStyle/>
          <a:p>
            <a:r>
              <a:rPr lang="en-US" dirty="0"/>
              <a:t>2-13</a:t>
            </a:r>
          </a:p>
        </p:txBody>
      </p:sp>
    </p:spTree>
    <p:extLst>
      <p:ext uri="{BB962C8B-B14F-4D97-AF65-F5344CB8AC3E}">
        <p14:creationId xmlns:p14="http://schemas.microsoft.com/office/powerpoint/2010/main" val="1403273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8C4C61-40A1-429B-B73C-E623DFCF6356}"/>
              </a:ext>
            </a:extLst>
          </p:cNvPr>
          <p:cNvSpPr>
            <a:spLocks noGrp="1"/>
          </p:cNvSpPr>
          <p:nvPr>
            <p:ph type="title"/>
          </p:nvPr>
        </p:nvSpPr>
        <p:spPr/>
        <p:txBody>
          <a:bodyPr/>
          <a:lstStyle/>
          <a:p>
            <a:r>
              <a:rPr lang="en-US" dirty="0"/>
              <a:t>Documentation</a:t>
            </a:r>
            <a:r>
              <a:rPr lang="en-US" sz="800" dirty="0"/>
              <a:t> </a:t>
            </a:r>
            <a:r>
              <a:rPr lang="en-US" sz="800" dirty="0">
                <a:solidFill>
                  <a:srgbClr val="448431"/>
                </a:solidFill>
              </a:rPr>
              <a:t>(image)</a:t>
            </a:r>
            <a:r>
              <a:rPr lang="en-US" dirty="0">
                <a:solidFill>
                  <a:srgbClr val="448431"/>
                </a:solidFill>
              </a:rPr>
              <a:t> </a:t>
            </a:r>
          </a:p>
        </p:txBody>
      </p:sp>
      <p:pic>
        <p:nvPicPr>
          <p:cNvPr id="7" name="Content Placeholder 6" descr="Close up photo of a notepad and pencil with the text &quot;Write it down!&quot;">
            <a:extLst>
              <a:ext uri="{FF2B5EF4-FFF2-40B4-BE49-F238E27FC236}">
                <a16:creationId xmlns:a16="http://schemas.microsoft.com/office/drawing/2014/main" id="{4589A947-265D-4B96-8C05-3E6198AEF8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2064" y="1520825"/>
            <a:ext cx="6499873" cy="4403529"/>
          </a:xfrm>
        </p:spPr>
      </p:pic>
      <p:sp>
        <p:nvSpPr>
          <p:cNvPr id="2" name="Content Placeholder 1">
            <a:extLst>
              <a:ext uri="{FF2B5EF4-FFF2-40B4-BE49-F238E27FC236}">
                <a16:creationId xmlns:a16="http://schemas.microsoft.com/office/drawing/2014/main" id="{7D38F7C3-0033-4C81-93DF-75F23C212CFB}"/>
              </a:ext>
            </a:extLst>
          </p:cNvPr>
          <p:cNvSpPr>
            <a:spLocks noGrp="1"/>
          </p:cNvSpPr>
          <p:nvPr>
            <p:ph sz="quarter" idx="12"/>
          </p:nvPr>
        </p:nvSpPr>
        <p:spPr/>
        <p:txBody>
          <a:bodyPr/>
          <a:lstStyle/>
          <a:p>
            <a:r>
              <a:rPr lang="en-US" dirty="0"/>
              <a:t>PM 2-11</a:t>
            </a:r>
          </a:p>
        </p:txBody>
      </p:sp>
      <p:sp>
        <p:nvSpPr>
          <p:cNvPr id="4" name="Text Placeholder 3">
            <a:extLst>
              <a:ext uri="{FF2B5EF4-FFF2-40B4-BE49-F238E27FC236}">
                <a16:creationId xmlns:a16="http://schemas.microsoft.com/office/drawing/2014/main" id="{80BEF7CE-EB01-49D1-A4A9-7C680986BA33}"/>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005B2DCB-C540-4C77-83DB-6012AF40B8C2}"/>
              </a:ext>
            </a:extLst>
          </p:cNvPr>
          <p:cNvSpPr>
            <a:spLocks noGrp="1"/>
          </p:cNvSpPr>
          <p:nvPr>
            <p:ph type="body" sz="quarter" idx="11"/>
          </p:nvPr>
        </p:nvSpPr>
        <p:spPr/>
        <p:txBody>
          <a:bodyPr/>
          <a:lstStyle/>
          <a:p>
            <a:r>
              <a:rPr lang="en-US" dirty="0"/>
              <a:t>2-14</a:t>
            </a:r>
          </a:p>
        </p:txBody>
      </p:sp>
    </p:spTree>
    <p:extLst>
      <p:ext uri="{BB962C8B-B14F-4D97-AF65-F5344CB8AC3E}">
        <p14:creationId xmlns:p14="http://schemas.microsoft.com/office/powerpoint/2010/main" val="4274891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C109F2-058A-4D2B-850E-034D1F1AF9BD}"/>
              </a:ext>
            </a:extLst>
          </p:cNvPr>
          <p:cNvSpPr>
            <a:spLocks noGrp="1"/>
          </p:cNvSpPr>
          <p:nvPr>
            <p:ph type="title"/>
          </p:nvPr>
        </p:nvSpPr>
        <p:spPr/>
        <p:txBody>
          <a:bodyPr/>
          <a:lstStyle/>
          <a:p>
            <a:r>
              <a:rPr lang="en-US" dirty="0"/>
              <a:t>Documentation Forms</a:t>
            </a:r>
          </a:p>
        </p:txBody>
      </p:sp>
      <p:sp>
        <p:nvSpPr>
          <p:cNvPr id="2" name="Content Placeholder 1">
            <a:extLst>
              <a:ext uri="{FF2B5EF4-FFF2-40B4-BE49-F238E27FC236}">
                <a16:creationId xmlns:a16="http://schemas.microsoft.com/office/drawing/2014/main" id="{1BC9D8C3-AA0F-4609-8E59-EFF3A0C05D98}"/>
              </a:ext>
            </a:extLst>
          </p:cNvPr>
          <p:cNvSpPr>
            <a:spLocks noGrp="1"/>
          </p:cNvSpPr>
          <p:nvPr>
            <p:ph idx="1"/>
          </p:nvPr>
        </p:nvSpPr>
        <p:spPr/>
        <p:txBody>
          <a:bodyPr/>
          <a:lstStyle/>
          <a:p>
            <a:r>
              <a:rPr lang="en-US" dirty="0"/>
              <a:t>Damage Assessment</a:t>
            </a:r>
          </a:p>
          <a:p>
            <a:r>
              <a:rPr lang="en-US" dirty="0"/>
              <a:t>Personnel Resources Sign-In</a:t>
            </a:r>
          </a:p>
          <a:p>
            <a:r>
              <a:rPr lang="en-US" dirty="0"/>
              <a:t>CERT Assignment Tracking Log</a:t>
            </a:r>
          </a:p>
          <a:p>
            <a:r>
              <a:rPr lang="en-US" dirty="0"/>
              <a:t>Briefing Assignment</a:t>
            </a:r>
          </a:p>
          <a:p>
            <a:r>
              <a:rPr lang="en-US" dirty="0"/>
              <a:t>Treatment Area Record</a:t>
            </a:r>
          </a:p>
          <a:p>
            <a:r>
              <a:rPr lang="en-US" dirty="0"/>
              <a:t>Communications Log</a:t>
            </a:r>
          </a:p>
          <a:p>
            <a:r>
              <a:rPr lang="en-US" dirty="0"/>
              <a:t>Equipment Inventory</a:t>
            </a:r>
          </a:p>
          <a:p>
            <a:r>
              <a:rPr lang="en-US" dirty="0"/>
              <a:t>General Message</a:t>
            </a:r>
          </a:p>
        </p:txBody>
      </p:sp>
      <p:sp>
        <p:nvSpPr>
          <p:cNvPr id="4" name="Text Placeholder 3">
            <a:extLst>
              <a:ext uri="{FF2B5EF4-FFF2-40B4-BE49-F238E27FC236}">
                <a16:creationId xmlns:a16="http://schemas.microsoft.com/office/drawing/2014/main" id="{AD7E7F75-3FDD-4493-9EF7-3B297C86F566}"/>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69A10B21-7B93-4E76-BF9D-E9D39C363208}"/>
              </a:ext>
            </a:extLst>
          </p:cNvPr>
          <p:cNvSpPr>
            <a:spLocks noGrp="1"/>
          </p:cNvSpPr>
          <p:nvPr>
            <p:ph type="body" sz="quarter" idx="11"/>
          </p:nvPr>
        </p:nvSpPr>
        <p:spPr/>
        <p:txBody>
          <a:bodyPr/>
          <a:lstStyle/>
          <a:p>
            <a:r>
              <a:rPr lang="en-US" dirty="0"/>
              <a:t>2-15</a:t>
            </a:r>
          </a:p>
        </p:txBody>
      </p:sp>
      <p:sp>
        <p:nvSpPr>
          <p:cNvPr id="6" name="Content Placeholder 5">
            <a:extLst>
              <a:ext uri="{FF2B5EF4-FFF2-40B4-BE49-F238E27FC236}">
                <a16:creationId xmlns:a16="http://schemas.microsoft.com/office/drawing/2014/main" id="{25F32705-DEA6-4F48-8BF3-2AF790E5E737}"/>
              </a:ext>
            </a:extLst>
          </p:cNvPr>
          <p:cNvSpPr>
            <a:spLocks noGrp="1"/>
          </p:cNvSpPr>
          <p:nvPr>
            <p:ph sz="quarter" idx="12"/>
          </p:nvPr>
        </p:nvSpPr>
        <p:spPr/>
        <p:txBody>
          <a:bodyPr/>
          <a:lstStyle/>
          <a:p>
            <a:r>
              <a:rPr lang="en-US" dirty="0"/>
              <a:t>PM 2-13</a:t>
            </a:r>
          </a:p>
        </p:txBody>
      </p:sp>
    </p:spTree>
    <p:extLst>
      <p:ext uri="{BB962C8B-B14F-4D97-AF65-F5344CB8AC3E}">
        <p14:creationId xmlns:p14="http://schemas.microsoft.com/office/powerpoint/2010/main" val="907988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933D17-D489-4402-A805-62630D5ECE28}"/>
              </a:ext>
            </a:extLst>
          </p:cNvPr>
          <p:cNvSpPr>
            <a:spLocks noGrp="1"/>
          </p:cNvSpPr>
          <p:nvPr>
            <p:ph type="title"/>
          </p:nvPr>
        </p:nvSpPr>
        <p:spPr/>
        <p:txBody>
          <a:bodyPr/>
          <a:lstStyle/>
          <a:p>
            <a:r>
              <a:rPr lang="en-US" dirty="0"/>
              <a:t>Documentation Flow</a:t>
            </a:r>
            <a:r>
              <a:rPr lang="en-US" sz="800" dirty="0">
                <a:solidFill>
                  <a:srgbClr val="448431"/>
                </a:solidFill>
              </a:rPr>
              <a:t>(1 of 5)</a:t>
            </a:r>
            <a:endParaRPr lang="en-US" dirty="0">
              <a:solidFill>
                <a:srgbClr val="448431"/>
              </a:solidFill>
            </a:endParaRPr>
          </a:p>
        </p:txBody>
      </p:sp>
      <p:pic>
        <p:nvPicPr>
          <p:cNvPr id="8" name="Picture 7" descr="A depiction of how a CERT would use standard documents within the context of an event. The CERT Team Leader at the Command Post assembles teams and makes assignments based on the damage assessment information. This person keeps the CERT Assignment Tracking Log, which is an important tool for recording the activities of the functional teams and overall situation status. ">
            <a:extLst>
              <a:ext uri="{FF2B5EF4-FFF2-40B4-BE49-F238E27FC236}">
                <a16:creationId xmlns:a16="http://schemas.microsoft.com/office/drawing/2014/main" id="{EE20729C-2B8D-42D3-B14C-86EF33254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935" y="1625013"/>
            <a:ext cx="8080131" cy="4245661"/>
          </a:xfrm>
          <a:prstGeom prst="rect">
            <a:avLst/>
          </a:prstGeom>
        </p:spPr>
      </p:pic>
      <p:sp>
        <p:nvSpPr>
          <p:cNvPr id="6" name="Content Placeholder 5">
            <a:extLst>
              <a:ext uri="{FF2B5EF4-FFF2-40B4-BE49-F238E27FC236}">
                <a16:creationId xmlns:a16="http://schemas.microsoft.com/office/drawing/2014/main" id="{28F07DD0-81E7-41BE-9FED-2BE89DE590A1}"/>
              </a:ext>
            </a:extLst>
          </p:cNvPr>
          <p:cNvSpPr>
            <a:spLocks noGrp="1"/>
          </p:cNvSpPr>
          <p:nvPr>
            <p:ph sz="quarter" idx="12"/>
          </p:nvPr>
        </p:nvSpPr>
        <p:spPr/>
        <p:txBody>
          <a:bodyPr/>
          <a:lstStyle/>
          <a:p>
            <a:r>
              <a:rPr lang="en-US" dirty="0"/>
              <a:t>PM 2-13</a:t>
            </a:r>
          </a:p>
        </p:txBody>
      </p:sp>
      <p:sp>
        <p:nvSpPr>
          <p:cNvPr id="4" name="Text Placeholder 3">
            <a:extLst>
              <a:ext uri="{FF2B5EF4-FFF2-40B4-BE49-F238E27FC236}">
                <a16:creationId xmlns:a16="http://schemas.microsoft.com/office/drawing/2014/main" id="{5F9E4288-1FC5-4379-B607-351AF7E117C5}"/>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C51C2DF3-D903-4580-93A3-1F99405CCABF}"/>
              </a:ext>
            </a:extLst>
          </p:cNvPr>
          <p:cNvSpPr>
            <a:spLocks noGrp="1"/>
          </p:cNvSpPr>
          <p:nvPr>
            <p:ph type="body" sz="quarter" idx="11"/>
          </p:nvPr>
        </p:nvSpPr>
        <p:spPr/>
        <p:txBody>
          <a:bodyPr/>
          <a:lstStyle/>
          <a:p>
            <a:r>
              <a:rPr lang="en-US" dirty="0"/>
              <a:t>2-16</a:t>
            </a:r>
          </a:p>
        </p:txBody>
      </p:sp>
    </p:spTree>
    <p:extLst>
      <p:ext uri="{BB962C8B-B14F-4D97-AF65-F5344CB8AC3E}">
        <p14:creationId xmlns:p14="http://schemas.microsoft.com/office/powerpoint/2010/main" val="1966569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6E18B8-6FA7-4A24-A4E9-9C3A4EB053CC}"/>
              </a:ext>
            </a:extLst>
          </p:cNvPr>
          <p:cNvSpPr>
            <a:spLocks noGrp="1"/>
          </p:cNvSpPr>
          <p:nvPr>
            <p:ph type="title"/>
          </p:nvPr>
        </p:nvSpPr>
        <p:spPr/>
        <p:txBody>
          <a:bodyPr/>
          <a:lstStyle/>
          <a:p>
            <a:r>
              <a:rPr lang="en-US" dirty="0"/>
              <a:t>Documentation Flow</a:t>
            </a:r>
            <a:r>
              <a:rPr lang="en-US" sz="800" dirty="0"/>
              <a:t> </a:t>
            </a:r>
            <a:r>
              <a:rPr lang="en-US" sz="800" dirty="0">
                <a:solidFill>
                  <a:srgbClr val="448431"/>
                </a:solidFill>
              </a:rPr>
              <a:t>(2 of 5)</a:t>
            </a:r>
            <a:endParaRPr lang="en-US" dirty="0">
              <a:solidFill>
                <a:srgbClr val="448431"/>
              </a:solidFill>
            </a:endParaRPr>
          </a:p>
        </p:txBody>
      </p:sp>
      <p:pic>
        <p:nvPicPr>
          <p:cNvPr id="7" name="Picture 6" descr="CERT volunteers complete the Damage Assessment Form as they travel through the area to CERT’s staging location. The form is then given to the CERT Team Leader. The form provides a summary of overall hazards in selected areas. The information is used for prioritizing and formulating activities. A scribe at the staging location signs in each volunteer using the Personnel Resources Check-In Form, noting any particular preferred team assignments or skills. This information needs to be passed on to the Command Post. ">
            <a:extLst>
              <a:ext uri="{FF2B5EF4-FFF2-40B4-BE49-F238E27FC236}">
                <a16:creationId xmlns:a16="http://schemas.microsoft.com/office/drawing/2014/main" id="{CC02A237-5F81-4726-8EED-60C1F6CD9C4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530352" y="1627632"/>
            <a:ext cx="8083296" cy="4242816"/>
          </a:xfrm>
          <a:prstGeom prst="rect">
            <a:avLst/>
          </a:prstGeom>
        </p:spPr>
      </p:pic>
      <p:sp>
        <p:nvSpPr>
          <p:cNvPr id="6" name="Content Placeholder 5">
            <a:extLst>
              <a:ext uri="{FF2B5EF4-FFF2-40B4-BE49-F238E27FC236}">
                <a16:creationId xmlns:a16="http://schemas.microsoft.com/office/drawing/2014/main" id="{9733A005-7731-4A95-B5E0-F320D59F96C2}"/>
              </a:ext>
            </a:extLst>
          </p:cNvPr>
          <p:cNvSpPr>
            <a:spLocks noGrp="1"/>
          </p:cNvSpPr>
          <p:nvPr>
            <p:ph sz="quarter" idx="12"/>
          </p:nvPr>
        </p:nvSpPr>
        <p:spPr/>
        <p:txBody>
          <a:bodyPr/>
          <a:lstStyle/>
          <a:p>
            <a:r>
              <a:rPr lang="en-US" dirty="0"/>
              <a:t>PM 2-13</a:t>
            </a:r>
          </a:p>
        </p:txBody>
      </p:sp>
      <p:sp>
        <p:nvSpPr>
          <p:cNvPr id="4" name="Text Placeholder 3">
            <a:extLst>
              <a:ext uri="{FF2B5EF4-FFF2-40B4-BE49-F238E27FC236}">
                <a16:creationId xmlns:a16="http://schemas.microsoft.com/office/drawing/2014/main" id="{D9383238-55D6-4FF8-B42F-727A4A36F95D}"/>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205E50A8-59FD-442A-A0FF-5E43577BB8AD}"/>
              </a:ext>
            </a:extLst>
          </p:cNvPr>
          <p:cNvSpPr>
            <a:spLocks noGrp="1"/>
          </p:cNvSpPr>
          <p:nvPr>
            <p:ph type="body" sz="quarter" idx="11"/>
          </p:nvPr>
        </p:nvSpPr>
        <p:spPr/>
        <p:txBody>
          <a:bodyPr/>
          <a:lstStyle/>
          <a:p>
            <a:r>
              <a:rPr lang="en-US" dirty="0"/>
              <a:t>2-17</a:t>
            </a:r>
          </a:p>
        </p:txBody>
      </p:sp>
    </p:spTree>
    <p:extLst>
      <p:ext uri="{BB962C8B-B14F-4D97-AF65-F5344CB8AC3E}">
        <p14:creationId xmlns:p14="http://schemas.microsoft.com/office/powerpoint/2010/main" val="2140398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BCBFEB-B853-4B44-A2E2-0007EC936A80}"/>
              </a:ext>
            </a:extLst>
          </p:cNvPr>
          <p:cNvSpPr>
            <a:spLocks noGrp="1"/>
          </p:cNvSpPr>
          <p:nvPr>
            <p:ph type="title"/>
          </p:nvPr>
        </p:nvSpPr>
        <p:spPr/>
        <p:txBody>
          <a:bodyPr/>
          <a:lstStyle/>
          <a:p>
            <a:r>
              <a:rPr lang="en-US" dirty="0"/>
              <a:t>Documentation Flow</a:t>
            </a:r>
            <a:r>
              <a:rPr lang="en-US" sz="800" dirty="0"/>
              <a:t> </a:t>
            </a:r>
            <a:r>
              <a:rPr lang="en-US" sz="800" dirty="0">
                <a:solidFill>
                  <a:srgbClr val="448431"/>
                </a:solidFill>
              </a:rPr>
              <a:t>(3 of 5)</a:t>
            </a:r>
            <a:endParaRPr lang="en-US" dirty="0">
              <a:solidFill>
                <a:srgbClr val="448431"/>
              </a:solidFill>
            </a:endParaRPr>
          </a:p>
        </p:txBody>
      </p:sp>
      <p:pic>
        <p:nvPicPr>
          <p:cNvPr id="7" name="Picture 6" descr="The Command Post and the functional team share the Briefing Assignment Form. The CERT Team Leader uses the front side of the form to communicate instructions (e.g., address, incident type, and team objectives) about the incident. The scribe of the functional team uses the back side (blank side) of the form to log team actions. The form is returned to the Command Post when the team checks in.">
            <a:extLst>
              <a:ext uri="{FF2B5EF4-FFF2-40B4-BE49-F238E27FC236}">
                <a16:creationId xmlns:a16="http://schemas.microsoft.com/office/drawing/2014/main" id="{22312036-E0DA-4B2E-8678-D23D5BD1528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530352" y="1627632"/>
            <a:ext cx="8083296" cy="4242816"/>
          </a:xfrm>
          <a:prstGeom prst="rect">
            <a:avLst/>
          </a:prstGeom>
        </p:spPr>
      </p:pic>
      <p:sp>
        <p:nvSpPr>
          <p:cNvPr id="6" name="Content Placeholder 5">
            <a:extLst>
              <a:ext uri="{FF2B5EF4-FFF2-40B4-BE49-F238E27FC236}">
                <a16:creationId xmlns:a16="http://schemas.microsoft.com/office/drawing/2014/main" id="{749327F7-75AF-4F52-B9DE-FB9B6F15CFFC}"/>
              </a:ext>
            </a:extLst>
          </p:cNvPr>
          <p:cNvSpPr>
            <a:spLocks noGrp="1"/>
          </p:cNvSpPr>
          <p:nvPr>
            <p:ph sz="quarter" idx="12"/>
          </p:nvPr>
        </p:nvSpPr>
        <p:spPr/>
        <p:txBody>
          <a:bodyPr/>
          <a:lstStyle/>
          <a:p>
            <a:r>
              <a:rPr lang="en-US" dirty="0"/>
              <a:t>PM 2-13</a:t>
            </a:r>
          </a:p>
        </p:txBody>
      </p:sp>
      <p:sp>
        <p:nvSpPr>
          <p:cNvPr id="4" name="Text Placeholder 3">
            <a:extLst>
              <a:ext uri="{FF2B5EF4-FFF2-40B4-BE49-F238E27FC236}">
                <a16:creationId xmlns:a16="http://schemas.microsoft.com/office/drawing/2014/main" id="{019303DC-18F1-426E-AB44-B752C9CFB111}"/>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DF1B3F96-A96F-47C8-B001-221F154B43CD}"/>
              </a:ext>
            </a:extLst>
          </p:cNvPr>
          <p:cNvSpPr>
            <a:spLocks noGrp="1"/>
          </p:cNvSpPr>
          <p:nvPr>
            <p:ph type="body" sz="quarter" idx="11"/>
          </p:nvPr>
        </p:nvSpPr>
        <p:spPr/>
        <p:txBody>
          <a:bodyPr/>
          <a:lstStyle/>
          <a:p>
            <a:r>
              <a:rPr lang="en-US" dirty="0"/>
              <a:t>2-18</a:t>
            </a:r>
          </a:p>
        </p:txBody>
      </p:sp>
    </p:spTree>
    <p:extLst>
      <p:ext uri="{BB962C8B-B14F-4D97-AF65-F5344CB8AC3E}">
        <p14:creationId xmlns:p14="http://schemas.microsoft.com/office/powerpoint/2010/main" val="2590676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17F67E-1C8C-4BFD-A455-45B89A257958}"/>
              </a:ext>
            </a:extLst>
          </p:cNvPr>
          <p:cNvSpPr>
            <a:spLocks noGrp="1"/>
          </p:cNvSpPr>
          <p:nvPr>
            <p:ph type="title"/>
          </p:nvPr>
        </p:nvSpPr>
        <p:spPr/>
        <p:txBody>
          <a:bodyPr/>
          <a:lstStyle/>
          <a:p>
            <a:r>
              <a:rPr lang="en-US" dirty="0"/>
              <a:t>Unit</a:t>
            </a:r>
            <a:r>
              <a:rPr lang="en-US" sz="800" dirty="0">
                <a:solidFill>
                  <a:srgbClr val="448431"/>
                </a:solidFill>
              </a:rPr>
              <a:t> 2 </a:t>
            </a:r>
            <a:r>
              <a:rPr lang="en-US" dirty="0"/>
              <a:t>Objectives</a:t>
            </a:r>
          </a:p>
        </p:txBody>
      </p:sp>
      <p:sp>
        <p:nvSpPr>
          <p:cNvPr id="6" name="Content Placeholder 5">
            <a:extLst>
              <a:ext uri="{FF2B5EF4-FFF2-40B4-BE49-F238E27FC236}">
                <a16:creationId xmlns:a16="http://schemas.microsoft.com/office/drawing/2014/main" id="{895680F1-BE8F-4BCA-89BD-0CEBE99F0763}"/>
              </a:ext>
            </a:extLst>
          </p:cNvPr>
          <p:cNvSpPr>
            <a:spLocks noGrp="1"/>
          </p:cNvSpPr>
          <p:nvPr>
            <p:ph idx="1"/>
          </p:nvPr>
        </p:nvSpPr>
        <p:spPr/>
        <p:txBody>
          <a:bodyPr/>
          <a:lstStyle/>
          <a:p>
            <a:r>
              <a:rPr lang="en-US" dirty="0"/>
              <a:t>Describe the CERT organizational structure </a:t>
            </a:r>
          </a:p>
          <a:p>
            <a:r>
              <a:rPr lang="en-US" dirty="0"/>
              <a:t>Explain the Incident Command System (ICS) and how CERT operates within this structure </a:t>
            </a:r>
          </a:p>
          <a:p>
            <a:r>
              <a:rPr lang="en-US" dirty="0"/>
              <a:t>Describe the 9-step one-scene size-up process </a:t>
            </a:r>
          </a:p>
          <a:p>
            <a:r>
              <a:rPr lang="en-US" dirty="0"/>
              <a:t>Describe how to use CERT standard documents </a:t>
            </a:r>
          </a:p>
        </p:txBody>
      </p:sp>
      <p:sp>
        <p:nvSpPr>
          <p:cNvPr id="2" name="Content Placeholder 1">
            <a:extLst>
              <a:ext uri="{FF2B5EF4-FFF2-40B4-BE49-F238E27FC236}">
                <a16:creationId xmlns:a16="http://schemas.microsoft.com/office/drawing/2014/main" id="{42A7AA07-15F7-4E04-AC9D-49E6ADA6701F}"/>
              </a:ext>
            </a:extLst>
          </p:cNvPr>
          <p:cNvSpPr>
            <a:spLocks noGrp="1"/>
          </p:cNvSpPr>
          <p:nvPr>
            <p:ph sz="quarter" idx="12"/>
          </p:nvPr>
        </p:nvSpPr>
        <p:spPr/>
        <p:txBody>
          <a:bodyPr/>
          <a:lstStyle/>
          <a:p>
            <a:r>
              <a:rPr lang="en-US" dirty="0"/>
              <a:t>PM 2-1</a:t>
            </a:r>
          </a:p>
        </p:txBody>
      </p:sp>
      <p:sp>
        <p:nvSpPr>
          <p:cNvPr id="7" name="Text Placeholder 6">
            <a:extLst>
              <a:ext uri="{FF2B5EF4-FFF2-40B4-BE49-F238E27FC236}">
                <a16:creationId xmlns:a16="http://schemas.microsoft.com/office/drawing/2014/main" id="{E865355C-F98C-4791-BBF3-84090D50A52F}"/>
              </a:ext>
            </a:extLst>
          </p:cNvPr>
          <p:cNvSpPr>
            <a:spLocks noGrp="1"/>
          </p:cNvSpPr>
          <p:nvPr>
            <p:ph type="body" sz="quarter" idx="10"/>
          </p:nvPr>
        </p:nvSpPr>
        <p:spPr/>
        <p:txBody>
          <a:bodyPr/>
          <a:lstStyle/>
          <a:p>
            <a:r>
              <a:rPr lang="en-US" dirty="0"/>
              <a:t>CERT Basic Training Unit 2: CERT Organization</a:t>
            </a:r>
          </a:p>
        </p:txBody>
      </p:sp>
      <p:sp>
        <p:nvSpPr>
          <p:cNvPr id="8" name="Text Placeholder 7">
            <a:extLst>
              <a:ext uri="{FF2B5EF4-FFF2-40B4-BE49-F238E27FC236}">
                <a16:creationId xmlns:a16="http://schemas.microsoft.com/office/drawing/2014/main" id="{EE1C6CD4-8D27-48C8-8F2B-C18EE6E7D8A5}"/>
              </a:ext>
            </a:extLst>
          </p:cNvPr>
          <p:cNvSpPr>
            <a:spLocks noGrp="1"/>
          </p:cNvSpPr>
          <p:nvPr>
            <p:ph type="body" sz="quarter" idx="11"/>
          </p:nvPr>
        </p:nvSpPr>
        <p:spPr/>
        <p:txBody>
          <a:bodyPr/>
          <a:lstStyle/>
          <a:p>
            <a:r>
              <a:rPr lang="en-US" dirty="0"/>
              <a:t>2-1</a:t>
            </a:r>
          </a:p>
        </p:txBody>
      </p:sp>
    </p:spTree>
    <p:extLst>
      <p:ext uri="{BB962C8B-B14F-4D97-AF65-F5344CB8AC3E}">
        <p14:creationId xmlns:p14="http://schemas.microsoft.com/office/powerpoint/2010/main" val="3135426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53DFCC-597F-466B-9A5F-5B8F2C12DBAA}"/>
              </a:ext>
            </a:extLst>
          </p:cNvPr>
          <p:cNvSpPr>
            <a:spLocks noGrp="1"/>
          </p:cNvSpPr>
          <p:nvPr>
            <p:ph type="title"/>
          </p:nvPr>
        </p:nvSpPr>
        <p:spPr/>
        <p:txBody>
          <a:bodyPr/>
          <a:lstStyle/>
          <a:p>
            <a:r>
              <a:rPr lang="en-US" dirty="0"/>
              <a:t>Documentation Flow</a:t>
            </a:r>
            <a:r>
              <a:rPr lang="en-US" sz="800" dirty="0"/>
              <a:t> </a:t>
            </a:r>
            <a:r>
              <a:rPr lang="en-US" sz="800" dirty="0">
                <a:solidFill>
                  <a:srgbClr val="448431"/>
                </a:solidFill>
              </a:rPr>
              <a:t>(4 of 5)</a:t>
            </a:r>
            <a:endParaRPr lang="en-US" dirty="0">
              <a:solidFill>
                <a:srgbClr val="448431"/>
              </a:solidFill>
            </a:endParaRPr>
          </a:p>
        </p:txBody>
      </p:sp>
      <p:pic>
        <p:nvPicPr>
          <p:cNvPr id="7" name="Picture 6" descr="The Treatment Area Record is completed by treatment area personnel and is used to document each person brought into the treatment area and his or her condition.">
            <a:extLst>
              <a:ext uri="{FF2B5EF4-FFF2-40B4-BE49-F238E27FC236}">
                <a16:creationId xmlns:a16="http://schemas.microsoft.com/office/drawing/2014/main" id="{D3CFCDBC-79A7-486B-80F0-39D7EBD27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40" y="1575106"/>
            <a:ext cx="8174721" cy="4277471"/>
          </a:xfrm>
          <a:prstGeom prst="rect">
            <a:avLst/>
          </a:prstGeom>
        </p:spPr>
      </p:pic>
      <p:sp>
        <p:nvSpPr>
          <p:cNvPr id="6" name="Content Placeholder 5">
            <a:extLst>
              <a:ext uri="{FF2B5EF4-FFF2-40B4-BE49-F238E27FC236}">
                <a16:creationId xmlns:a16="http://schemas.microsoft.com/office/drawing/2014/main" id="{B386EC4C-99DB-4202-87FD-BCA24B27B637}"/>
              </a:ext>
            </a:extLst>
          </p:cNvPr>
          <p:cNvSpPr>
            <a:spLocks noGrp="1"/>
          </p:cNvSpPr>
          <p:nvPr>
            <p:ph sz="quarter" idx="12"/>
          </p:nvPr>
        </p:nvSpPr>
        <p:spPr/>
        <p:txBody>
          <a:bodyPr/>
          <a:lstStyle/>
          <a:p>
            <a:r>
              <a:rPr lang="en-US" dirty="0"/>
              <a:t>PM 2-13</a:t>
            </a:r>
          </a:p>
        </p:txBody>
      </p:sp>
      <p:sp>
        <p:nvSpPr>
          <p:cNvPr id="4" name="Text Placeholder 3">
            <a:extLst>
              <a:ext uri="{FF2B5EF4-FFF2-40B4-BE49-F238E27FC236}">
                <a16:creationId xmlns:a16="http://schemas.microsoft.com/office/drawing/2014/main" id="{89B2C06B-39E6-4509-92ED-EC88B6DACDA1}"/>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01099AEB-8550-44CE-8742-77A46C8E4640}"/>
              </a:ext>
            </a:extLst>
          </p:cNvPr>
          <p:cNvSpPr>
            <a:spLocks noGrp="1"/>
          </p:cNvSpPr>
          <p:nvPr>
            <p:ph type="body" sz="quarter" idx="11"/>
          </p:nvPr>
        </p:nvSpPr>
        <p:spPr/>
        <p:txBody>
          <a:bodyPr/>
          <a:lstStyle/>
          <a:p>
            <a:r>
              <a:rPr lang="en-US" dirty="0"/>
              <a:t>2-19</a:t>
            </a:r>
          </a:p>
        </p:txBody>
      </p:sp>
    </p:spTree>
    <p:extLst>
      <p:ext uri="{BB962C8B-B14F-4D97-AF65-F5344CB8AC3E}">
        <p14:creationId xmlns:p14="http://schemas.microsoft.com/office/powerpoint/2010/main" val="1942201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3C9FC7-07AB-4B1A-B2B2-2BA7881C3478}"/>
              </a:ext>
            </a:extLst>
          </p:cNvPr>
          <p:cNvSpPr>
            <a:spLocks noGrp="1"/>
          </p:cNvSpPr>
          <p:nvPr>
            <p:ph type="title"/>
          </p:nvPr>
        </p:nvSpPr>
        <p:spPr/>
        <p:txBody>
          <a:bodyPr/>
          <a:lstStyle/>
          <a:p>
            <a:r>
              <a:rPr lang="en-US" dirty="0"/>
              <a:t>Documentation Flow</a:t>
            </a:r>
            <a:r>
              <a:rPr lang="en-US" sz="800" dirty="0"/>
              <a:t> </a:t>
            </a:r>
            <a:r>
              <a:rPr lang="en-US" sz="800" dirty="0">
                <a:solidFill>
                  <a:srgbClr val="448431"/>
                </a:solidFill>
              </a:rPr>
              <a:t>(5 of 5)</a:t>
            </a:r>
            <a:endParaRPr lang="en-US" dirty="0">
              <a:solidFill>
                <a:srgbClr val="448431"/>
              </a:solidFill>
            </a:endParaRPr>
          </a:p>
        </p:txBody>
      </p:sp>
      <p:pic>
        <p:nvPicPr>
          <p:cNvPr id="7" name="Picture 6" descr="The Communications Log is used to log incoming and outgoing transmissions. The log is typically kept by the radio operator. The Equipment Inventory is kept in the area or vehicle in which equipment is stored. It is used to check out and check in CERT-managed equipment.">
            <a:extLst>
              <a:ext uri="{FF2B5EF4-FFF2-40B4-BE49-F238E27FC236}">
                <a16:creationId xmlns:a16="http://schemas.microsoft.com/office/drawing/2014/main" id="{5DE74BB1-C158-4BC2-A678-1B2E38299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41" y="1575933"/>
            <a:ext cx="8313519" cy="4306121"/>
          </a:xfrm>
          <a:prstGeom prst="rect">
            <a:avLst/>
          </a:prstGeom>
        </p:spPr>
      </p:pic>
      <p:sp>
        <p:nvSpPr>
          <p:cNvPr id="6" name="Content Placeholder 5">
            <a:extLst>
              <a:ext uri="{FF2B5EF4-FFF2-40B4-BE49-F238E27FC236}">
                <a16:creationId xmlns:a16="http://schemas.microsoft.com/office/drawing/2014/main" id="{289D6722-C9C9-4939-B612-DE02A4A1EEBA}"/>
              </a:ext>
            </a:extLst>
          </p:cNvPr>
          <p:cNvSpPr>
            <a:spLocks noGrp="1"/>
          </p:cNvSpPr>
          <p:nvPr>
            <p:ph sz="quarter" idx="12"/>
          </p:nvPr>
        </p:nvSpPr>
        <p:spPr/>
        <p:txBody>
          <a:bodyPr/>
          <a:lstStyle/>
          <a:p>
            <a:r>
              <a:rPr lang="en-US" dirty="0"/>
              <a:t>PM 2-13</a:t>
            </a:r>
          </a:p>
        </p:txBody>
      </p:sp>
      <p:sp>
        <p:nvSpPr>
          <p:cNvPr id="4" name="Text Placeholder 3">
            <a:extLst>
              <a:ext uri="{FF2B5EF4-FFF2-40B4-BE49-F238E27FC236}">
                <a16:creationId xmlns:a16="http://schemas.microsoft.com/office/drawing/2014/main" id="{E4D983A8-5AB1-4B6A-8425-84C0ADE27ED6}"/>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C663BD79-F202-4BFC-9B86-3F5432722F3B}"/>
              </a:ext>
            </a:extLst>
          </p:cNvPr>
          <p:cNvSpPr>
            <a:spLocks noGrp="1"/>
          </p:cNvSpPr>
          <p:nvPr>
            <p:ph type="body" sz="quarter" idx="11"/>
          </p:nvPr>
        </p:nvSpPr>
        <p:spPr/>
        <p:txBody>
          <a:bodyPr/>
          <a:lstStyle/>
          <a:p>
            <a:r>
              <a:rPr lang="en-US" dirty="0"/>
              <a:t>2-20</a:t>
            </a:r>
          </a:p>
        </p:txBody>
      </p:sp>
    </p:spTree>
    <p:extLst>
      <p:ext uri="{BB962C8B-B14F-4D97-AF65-F5344CB8AC3E}">
        <p14:creationId xmlns:p14="http://schemas.microsoft.com/office/powerpoint/2010/main" val="2822671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FD69E6-C802-4844-920E-D24489B2A3BD}"/>
              </a:ext>
            </a:extLst>
          </p:cNvPr>
          <p:cNvSpPr>
            <a:spLocks noGrp="1"/>
          </p:cNvSpPr>
          <p:nvPr>
            <p:ph type="title"/>
          </p:nvPr>
        </p:nvSpPr>
        <p:spPr/>
        <p:txBody>
          <a:bodyPr/>
          <a:lstStyle/>
          <a:p>
            <a:r>
              <a:rPr lang="en-US" dirty="0"/>
              <a:t>Unit Summary</a:t>
            </a:r>
            <a:r>
              <a:rPr lang="en-US" sz="800" dirty="0"/>
              <a:t> </a:t>
            </a:r>
            <a:r>
              <a:rPr lang="en-US" sz="800" dirty="0">
                <a:solidFill>
                  <a:srgbClr val="448431"/>
                </a:solidFill>
              </a:rPr>
              <a:t>(Unit 2)</a:t>
            </a:r>
            <a:endParaRPr lang="en-US" dirty="0">
              <a:solidFill>
                <a:srgbClr val="448431"/>
              </a:solidFill>
            </a:endParaRPr>
          </a:p>
        </p:txBody>
      </p:sp>
      <p:sp>
        <p:nvSpPr>
          <p:cNvPr id="2" name="Content Placeholder 1">
            <a:extLst>
              <a:ext uri="{FF2B5EF4-FFF2-40B4-BE49-F238E27FC236}">
                <a16:creationId xmlns:a16="http://schemas.microsoft.com/office/drawing/2014/main" id="{219CE4C5-FC78-47DA-8862-5EAFAAC00487}"/>
              </a:ext>
            </a:extLst>
          </p:cNvPr>
          <p:cNvSpPr>
            <a:spLocks noGrp="1"/>
          </p:cNvSpPr>
          <p:nvPr>
            <p:ph idx="1"/>
          </p:nvPr>
        </p:nvSpPr>
        <p:spPr/>
        <p:txBody>
          <a:bodyPr/>
          <a:lstStyle/>
          <a:p>
            <a:r>
              <a:rPr lang="en-US" dirty="0"/>
              <a:t>ICS provides flexible means of organization </a:t>
            </a:r>
          </a:p>
          <a:p>
            <a:r>
              <a:rPr lang="en-US" dirty="0"/>
              <a:t>Ask “Is it safe to attempt the rescue?”</a:t>
            </a:r>
          </a:p>
          <a:p>
            <a:r>
              <a:rPr lang="en-US" dirty="0"/>
              <a:t>Document and communicate information to all CERT levels </a:t>
            </a:r>
          </a:p>
          <a:p>
            <a:r>
              <a:rPr lang="en-US" dirty="0"/>
              <a:t>Provide Command Post with ongoing information about damage assessment, group status, and needs </a:t>
            </a:r>
          </a:p>
          <a:p>
            <a:r>
              <a:rPr lang="en-US" dirty="0"/>
              <a:t>Command Post documents and tracks situation status </a:t>
            </a:r>
          </a:p>
        </p:txBody>
      </p:sp>
      <p:sp>
        <p:nvSpPr>
          <p:cNvPr id="6" name="Content Placeholder 5">
            <a:extLst>
              <a:ext uri="{FF2B5EF4-FFF2-40B4-BE49-F238E27FC236}">
                <a16:creationId xmlns:a16="http://schemas.microsoft.com/office/drawing/2014/main" id="{37B42F1B-0B3D-4014-BA2C-2574BF2BBC4C}"/>
              </a:ext>
            </a:extLst>
          </p:cNvPr>
          <p:cNvSpPr>
            <a:spLocks noGrp="1"/>
          </p:cNvSpPr>
          <p:nvPr>
            <p:ph sz="quarter" idx="12"/>
          </p:nvPr>
        </p:nvSpPr>
        <p:spPr/>
        <p:txBody>
          <a:bodyPr/>
          <a:lstStyle/>
          <a:p>
            <a:r>
              <a:rPr lang="en-US" dirty="0"/>
              <a:t>PM 2-25</a:t>
            </a:r>
          </a:p>
        </p:txBody>
      </p:sp>
      <p:sp>
        <p:nvSpPr>
          <p:cNvPr id="4" name="Text Placeholder 3">
            <a:extLst>
              <a:ext uri="{FF2B5EF4-FFF2-40B4-BE49-F238E27FC236}">
                <a16:creationId xmlns:a16="http://schemas.microsoft.com/office/drawing/2014/main" id="{80C4C403-73B7-4156-9866-6B1B1B7FDE63}"/>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D73EEF99-0417-4234-81B5-7C90D24FD5E2}"/>
              </a:ext>
            </a:extLst>
          </p:cNvPr>
          <p:cNvSpPr>
            <a:spLocks noGrp="1"/>
          </p:cNvSpPr>
          <p:nvPr>
            <p:ph type="body" sz="quarter" idx="11"/>
          </p:nvPr>
        </p:nvSpPr>
        <p:spPr/>
        <p:txBody>
          <a:bodyPr/>
          <a:lstStyle/>
          <a:p>
            <a:r>
              <a:rPr lang="en-US" dirty="0"/>
              <a:t>2-21</a:t>
            </a:r>
          </a:p>
        </p:txBody>
      </p:sp>
    </p:spTree>
    <p:extLst>
      <p:ext uri="{BB962C8B-B14F-4D97-AF65-F5344CB8AC3E}">
        <p14:creationId xmlns:p14="http://schemas.microsoft.com/office/powerpoint/2010/main" val="1370045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E1D392-7CBF-437E-8DE0-13F2C2D70EFF}"/>
              </a:ext>
            </a:extLst>
          </p:cNvPr>
          <p:cNvSpPr>
            <a:spLocks noGrp="1"/>
          </p:cNvSpPr>
          <p:nvPr>
            <p:ph type="title"/>
          </p:nvPr>
        </p:nvSpPr>
        <p:spPr/>
        <p:txBody>
          <a:bodyPr>
            <a:normAutofit fontScale="90000"/>
          </a:bodyPr>
          <a:lstStyle/>
          <a:p>
            <a:r>
              <a:rPr lang="en-US" dirty="0"/>
              <a:t>Homework Assignment</a:t>
            </a:r>
            <a:r>
              <a:rPr lang="en-US" sz="800" dirty="0"/>
              <a:t> </a:t>
            </a:r>
            <a:r>
              <a:rPr lang="en-US" sz="800" dirty="0">
                <a:solidFill>
                  <a:srgbClr val="448431"/>
                </a:solidFill>
              </a:rPr>
              <a:t>(Unit 2)</a:t>
            </a:r>
            <a:endParaRPr lang="en-US" dirty="0">
              <a:solidFill>
                <a:srgbClr val="448431"/>
              </a:solidFill>
            </a:endParaRPr>
          </a:p>
        </p:txBody>
      </p:sp>
      <p:sp>
        <p:nvSpPr>
          <p:cNvPr id="6" name="Content Placeholder 5">
            <a:extLst>
              <a:ext uri="{FF2B5EF4-FFF2-40B4-BE49-F238E27FC236}">
                <a16:creationId xmlns:a16="http://schemas.microsoft.com/office/drawing/2014/main" id="{9C8C60E9-10D1-4B1A-B6B3-2D4A556D255E}"/>
              </a:ext>
            </a:extLst>
          </p:cNvPr>
          <p:cNvSpPr>
            <a:spLocks noGrp="1"/>
          </p:cNvSpPr>
          <p:nvPr>
            <p:ph idx="1"/>
          </p:nvPr>
        </p:nvSpPr>
        <p:spPr/>
        <p:txBody>
          <a:bodyPr/>
          <a:lstStyle/>
          <a:p>
            <a:r>
              <a:rPr lang="en-US" dirty="0"/>
              <a:t>Read unit to be covered in next session </a:t>
            </a:r>
          </a:p>
          <a:p>
            <a:r>
              <a:rPr lang="en-US" dirty="0"/>
              <a:t>Bring necessary supplies to next session </a:t>
            </a:r>
          </a:p>
          <a:p>
            <a:r>
              <a:rPr lang="en-US" dirty="0"/>
              <a:t>Wear appropriate clothes to next session </a:t>
            </a:r>
          </a:p>
        </p:txBody>
      </p:sp>
      <p:sp>
        <p:nvSpPr>
          <p:cNvPr id="2" name="Content Placeholder 1">
            <a:extLst>
              <a:ext uri="{FF2B5EF4-FFF2-40B4-BE49-F238E27FC236}">
                <a16:creationId xmlns:a16="http://schemas.microsoft.com/office/drawing/2014/main" id="{9ABBC251-C3B2-415F-826A-C9722144A23F}"/>
              </a:ext>
            </a:extLst>
          </p:cNvPr>
          <p:cNvSpPr>
            <a:spLocks noGrp="1"/>
          </p:cNvSpPr>
          <p:nvPr>
            <p:ph sz="quarter" idx="12"/>
          </p:nvPr>
        </p:nvSpPr>
        <p:spPr/>
        <p:txBody>
          <a:bodyPr/>
          <a:lstStyle/>
          <a:p>
            <a:r>
              <a:rPr lang="en-US" dirty="0"/>
              <a:t>PM 2-25</a:t>
            </a:r>
          </a:p>
        </p:txBody>
      </p:sp>
      <p:sp>
        <p:nvSpPr>
          <p:cNvPr id="7" name="Text Placeholder 6">
            <a:extLst>
              <a:ext uri="{FF2B5EF4-FFF2-40B4-BE49-F238E27FC236}">
                <a16:creationId xmlns:a16="http://schemas.microsoft.com/office/drawing/2014/main" id="{22BB732E-A7E8-477E-A87F-59A06827A852}"/>
              </a:ext>
            </a:extLst>
          </p:cNvPr>
          <p:cNvSpPr>
            <a:spLocks noGrp="1"/>
          </p:cNvSpPr>
          <p:nvPr>
            <p:ph type="body" sz="quarter" idx="10"/>
          </p:nvPr>
        </p:nvSpPr>
        <p:spPr/>
        <p:txBody>
          <a:bodyPr/>
          <a:lstStyle/>
          <a:p>
            <a:r>
              <a:rPr lang="en-US" dirty="0"/>
              <a:t>CERT Basic Training Unit 2: CERT Organization</a:t>
            </a:r>
          </a:p>
        </p:txBody>
      </p:sp>
      <p:sp>
        <p:nvSpPr>
          <p:cNvPr id="8" name="Text Placeholder 7">
            <a:extLst>
              <a:ext uri="{FF2B5EF4-FFF2-40B4-BE49-F238E27FC236}">
                <a16:creationId xmlns:a16="http://schemas.microsoft.com/office/drawing/2014/main" id="{AB29A520-93FE-4E4F-B015-7686125FD085}"/>
              </a:ext>
            </a:extLst>
          </p:cNvPr>
          <p:cNvSpPr>
            <a:spLocks noGrp="1"/>
          </p:cNvSpPr>
          <p:nvPr>
            <p:ph type="body" sz="quarter" idx="11"/>
          </p:nvPr>
        </p:nvSpPr>
        <p:spPr/>
        <p:txBody>
          <a:bodyPr/>
          <a:lstStyle/>
          <a:p>
            <a:r>
              <a:rPr lang="en-US" dirty="0"/>
              <a:t>2-22</a:t>
            </a:r>
          </a:p>
        </p:txBody>
      </p:sp>
    </p:spTree>
    <p:extLst>
      <p:ext uri="{BB962C8B-B14F-4D97-AF65-F5344CB8AC3E}">
        <p14:creationId xmlns:p14="http://schemas.microsoft.com/office/powerpoint/2010/main" val="44099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641864-5E67-4621-95CE-48FB6D1EB9F1}"/>
              </a:ext>
            </a:extLst>
          </p:cNvPr>
          <p:cNvSpPr>
            <a:spLocks noGrp="1"/>
          </p:cNvSpPr>
          <p:nvPr>
            <p:ph type="title"/>
          </p:nvPr>
        </p:nvSpPr>
        <p:spPr/>
        <p:txBody>
          <a:bodyPr>
            <a:normAutofit fontScale="90000"/>
          </a:bodyPr>
          <a:lstStyle/>
          <a:p>
            <a:r>
              <a:rPr lang="en-US" dirty="0"/>
              <a:t>Principles of On-Scene Management</a:t>
            </a:r>
          </a:p>
        </p:txBody>
      </p:sp>
      <p:sp>
        <p:nvSpPr>
          <p:cNvPr id="2" name="Content Placeholder 1">
            <a:extLst>
              <a:ext uri="{FF2B5EF4-FFF2-40B4-BE49-F238E27FC236}">
                <a16:creationId xmlns:a16="http://schemas.microsoft.com/office/drawing/2014/main" id="{FA5493B1-0AEE-4A0D-8EC4-8A404A611178}"/>
              </a:ext>
            </a:extLst>
          </p:cNvPr>
          <p:cNvSpPr>
            <a:spLocks noGrp="1"/>
          </p:cNvSpPr>
          <p:nvPr>
            <p:ph idx="1"/>
          </p:nvPr>
        </p:nvSpPr>
        <p:spPr/>
        <p:txBody>
          <a:bodyPr/>
          <a:lstStyle/>
          <a:p>
            <a:r>
              <a:rPr lang="en-US" dirty="0"/>
              <a:t>Maintain the safety of disaster workers </a:t>
            </a:r>
          </a:p>
          <a:p>
            <a:r>
              <a:rPr lang="en-US" dirty="0"/>
              <a:t>Provide clear leadership and organizational structure </a:t>
            </a:r>
          </a:p>
          <a:p>
            <a:r>
              <a:rPr lang="en-US" dirty="0"/>
              <a:t>Improve effectiveness of rescue efforts </a:t>
            </a:r>
          </a:p>
        </p:txBody>
      </p:sp>
      <p:sp>
        <p:nvSpPr>
          <p:cNvPr id="6" name="Content Placeholder 5">
            <a:extLst>
              <a:ext uri="{FF2B5EF4-FFF2-40B4-BE49-F238E27FC236}">
                <a16:creationId xmlns:a16="http://schemas.microsoft.com/office/drawing/2014/main" id="{B7B51DA8-964B-4861-B911-187D067B6B9E}"/>
              </a:ext>
            </a:extLst>
          </p:cNvPr>
          <p:cNvSpPr>
            <a:spLocks noGrp="1"/>
          </p:cNvSpPr>
          <p:nvPr>
            <p:ph sz="quarter" idx="12"/>
          </p:nvPr>
        </p:nvSpPr>
        <p:spPr/>
        <p:txBody>
          <a:bodyPr/>
          <a:lstStyle/>
          <a:p>
            <a:r>
              <a:rPr lang="en-US" dirty="0"/>
              <a:t>PM 2-2</a:t>
            </a:r>
          </a:p>
        </p:txBody>
      </p:sp>
      <p:sp>
        <p:nvSpPr>
          <p:cNvPr id="4" name="Text Placeholder 3">
            <a:extLst>
              <a:ext uri="{FF2B5EF4-FFF2-40B4-BE49-F238E27FC236}">
                <a16:creationId xmlns:a16="http://schemas.microsoft.com/office/drawing/2014/main" id="{9B1035E1-C765-4370-AAB4-5C277D4A1B29}"/>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45EABF4A-361A-4874-8770-6DE7A924285D}"/>
              </a:ext>
            </a:extLst>
          </p:cNvPr>
          <p:cNvSpPr>
            <a:spLocks noGrp="1"/>
          </p:cNvSpPr>
          <p:nvPr>
            <p:ph type="body" sz="quarter" idx="11"/>
          </p:nvPr>
        </p:nvSpPr>
        <p:spPr/>
        <p:txBody>
          <a:bodyPr/>
          <a:lstStyle/>
          <a:p>
            <a:r>
              <a:rPr lang="en-US" dirty="0"/>
              <a:t>2-2</a:t>
            </a:r>
          </a:p>
        </p:txBody>
      </p:sp>
    </p:spTree>
    <p:extLst>
      <p:ext uri="{BB962C8B-B14F-4D97-AF65-F5344CB8AC3E}">
        <p14:creationId xmlns:p14="http://schemas.microsoft.com/office/powerpoint/2010/main" val="319430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C62063-F6F9-445E-BBBE-1F5889059FF6}"/>
              </a:ext>
            </a:extLst>
          </p:cNvPr>
          <p:cNvSpPr>
            <a:spLocks noGrp="1"/>
          </p:cNvSpPr>
          <p:nvPr>
            <p:ph type="title"/>
          </p:nvPr>
        </p:nvSpPr>
        <p:spPr/>
        <p:txBody>
          <a:bodyPr>
            <a:normAutofit fontScale="90000"/>
          </a:bodyPr>
          <a:lstStyle/>
          <a:p>
            <a:r>
              <a:rPr lang="en-US" dirty="0"/>
              <a:t>CERT On-Scene Management</a:t>
            </a:r>
          </a:p>
        </p:txBody>
      </p:sp>
      <p:sp>
        <p:nvSpPr>
          <p:cNvPr id="2" name="Content Placeholder 1">
            <a:extLst>
              <a:ext uri="{FF2B5EF4-FFF2-40B4-BE49-F238E27FC236}">
                <a16:creationId xmlns:a16="http://schemas.microsoft.com/office/drawing/2014/main" id="{8F7E3BEA-2D85-4A81-9C53-383591E6D20C}"/>
              </a:ext>
            </a:extLst>
          </p:cNvPr>
          <p:cNvSpPr>
            <a:spLocks noGrp="1"/>
          </p:cNvSpPr>
          <p:nvPr>
            <p:ph idx="1"/>
          </p:nvPr>
        </p:nvSpPr>
        <p:spPr/>
        <p:txBody>
          <a:bodyPr/>
          <a:lstStyle/>
          <a:p>
            <a:r>
              <a:rPr lang="en-US" dirty="0"/>
              <a:t>Well-defined management structure</a:t>
            </a:r>
          </a:p>
          <a:p>
            <a:r>
              <a:rPr lang="en-US" dirty="0"/>
              <a:t>Manageable span of control</a:t>
            </a:r>
          </a:p>
          <a:p>
            <a:r>
              <a:rPr lang="en-US" dirty="0"/>
              <a:t>Common terminology</a:t>
            </a:r>
          </a:p>
          <a:p>
            <a:r>
              <a:rPr lang="en-US" dirty="0"/>
              <a:t>Effective communication</a:t>
            </a:r>
          </a:p>
          <a:p>
            <a:r>
              <a:rPr lang="en-US" dirty="0"/>
              <a:t>Consolidated action plans</a:t>
            </a:r>
          </a:p>
          <a:p>
            <a:r>
              <a:rPr lang="en-US" dirty="0"/>
              <a:t>Comprehensive resource management</a:t>
            </a:r>
          </a:p>
          <a:p>
            <a:r>
              <a:rPr lang="en-US" dirty="0"/>
              <a:t>Accountability</a:t>
            </a:r>
          </a:p>
        </p:txBody>
      </p:sp>
      <p:sp>
        <p:nvSpPr>
          <p:cNvPr id="6" name="Content Placeholder 5">
            <a:extLst>
              <a:ext uri="{FF2B5EF4-FFF2-40B4-BE49-F238E27FC236}">
                <a16:creationId xmlns:a16="http://schemas.microsoft.com/office/drawing/2014/main" id="{29C2EEFB-B0C3-42BF-AA31-2EBAC6B72DFB}"/>
              </a:ext>
            </a:extLst>
          </p:cNvPr>
          <p:cNvSpPr>
            <a:spLocks noGrp="1"/>
          </p:cNvSpPr>
          <p:nvPr>
            <p:ph sz="quarter" idx="12"/>
          </p:nvPr>
        </p:nvSpPr>
        <p:spPr/>
        <p:txBody>
          <a:bodyPr/>
          <a:lstStyle/>
          <a:p>
            <a:r>
              <a:rPr lang="en-US" dirty="0"/>
              <a:t>PM 2-2</a:t>
            </a:r>
          </a:p>
        </p:txBody>
      </p:sp>
      <p:sp>
        <p:nvSpPr>
          <p:cNvPr id="4" name="Text Placeholder 3">
            <a:extLst>
              <a:ext uri="{FF2B5EF4-FFF2-40B4-BE49-F238E27FC236}">
                <a16:creationId xmlns:a16="http://schemas.microsoft.com/office/drawing/2014/main" id="{418F32E3-FC55-4AC9-8F39-5342D2480897}"/>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CC8E30AD-09AC-447A-9239-65F234FA343C}"/>
              </a:ext>
            </a:extLst>
          </p:cNvPr>
          <p:cNvSpPr>
            <a:spLocks noGrp="1"/>
          </p:cNvSpPr>
          <p:nvPr>
            <p:ph type="body" sz="quarter" idx="11"/>
          </p:nvPr>
        </p:nvSpPr>
        <p:spPr/>
        <p:txBody>
          <a:bodyPr/>
          <a:lstStyle/>
          <a:p>
            <a:r>
              <a:rPr lang="en-US" dirty="0"/>
              <a:t>2-3</a:t>
            </a:r>
          </a:p>
        </p:txBody>
      </p:sp>
    </p:spTree>
    <p:extLst>
      <p:ext uri="{BB962C8B-B14F-4D97-AF65-F5344CB8AC3E}">
        <p14:creationId xmlns:p14="http://schemas.microsoft.com/office/powerpoint/2010/main" val="4011542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C6E3ED-BE59-4AC9-9D1C-6CF78A20A60A}"/>
              </a:ext>
            </a:extLst>
          </p:cNvPr>
          <p:cNvSpPr>
            <a:spLocks noGrp="1"/>
          </p:cNvSpPr>
          <p:nvPr>
            <p:ph type="title"/>
          </p:nvPr>
        </p:nvSpPr>
        <p:spPr/>
        <p:txBody>
          <a:bodyPr>
            <a:normAutofit fontScale="90000"/>
          </a:bodyPr>
          <a:lstStyle/>
          <a:p>
            <a:r>
              <a:rPr lang="en-US" dirty="0"/>
              <a:t>Objectives for On-Scene Management</a:t>
            </a:r>
          </a:p>
        </p:txBody>
      </p:sp>
      <p:sp>
        <p:nvSpPr>
          <p:cNvPr id="2" name="Content Placeholder 1">
            <a:extLst>
              <a:ext uri="{FF2B5EF4-FFF2-40B4-BE49-F238E27FC236}">
                <a16:creationId xmlns:a16="http://schemas.microsoft.com/office/drawing/2014/main" id="{121F0BB3-8E44-4C56-B011-325D4B8DB1EC}"/>
              </a:ext>
            </a:extLst>
          </p:cNvPr>
          <p:cNvSpPr>
            <a:spLocks noGrp="1"/>
          </p:cNvSpPr>
          <p:nvPr>
            <p:ph idx="1"/>
          </p:nvPr>
        </p:nvSpPr>
        <p:spPr/>
        <p:txBody>
          <a:bodyPr/>
          <a:lstStyle/>
          <a:p>
            <a:r>
              <a:rPr lang="en-US" dirty="0"/>
              <a:t>Identify scope of incident</a:t>
            </a:r>
          </a:p>
          <a:p>
            <a:r>
              <a:rPr lang="en-US" dirty="0"/>
              <a:t>Determine overall strategy</a:t>
            </a:r>
          </a:p>
          <a:p>
            <a:r>
              <a:rPr lang="en-US" dirty="0"/>
              <a:t>Deploy resources</a:t>
            </a:r>
          </a:p>
          <a:p>
            <a:r>
              <a:rPr lang="en-US" dirty="0"/>
              <a:t>Document actions and results</a:t>
            </a:r>
          </a:p>
        </p:txBody>
      </p:sp>
      <p:sp>
        <p:nvSpPr>
          <p:cNvPr id="6" name="Content Placeholder 5">
            <a:extLst>
              <a:ext uri="{FF2B5EF4-FFF2-40B4-BE49-F238E27FC236}">
                <a16:creationId xmlns:a16="http://schemas.microsoft.com/office/drawing/2014/main" id="{8238F3E3-BD55-44CB-816D-F2316F420572}"/>
              </a:ext>
            </a:extLst>
          </p:cNvPr>
          <p:cNvSpPr>
            <a:spLocks noGrp="1"/>
          </p:cNvSpPr>
          <p:nvPr>
            <p:ph sz="quarter" idx="12"/>
          </p:nvPr>
        </p:nvSpPr>
        <p:spPr/>
        <p:txBody>
          <a:bodyPr/>
          <a:lstStyle/>
          <a:p>
            <a:r>
              <a:rPr lang="en-US" dirty="0"/>
              <a:t>PM 2-2</a:t>
            </a:r>
          </a:p>
        </p:txBody>
      </p:sp>
      <p:sp>
        <p:nvSpPr>
          <p:cNvPr id="4" name="Text Placeholder 3">
            <a:extLst>
              <a:ext uri="{FF2B5EF4-FFF2-40B4-BE49-F238E27FC236}">
                <a16:creationId xmlns:a16="http://schemas.microsoft.com/office/drawing/2014/main" id="{FAFD4861-53E9-416B-AAE8-2B80ACACEF70}"/>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D2BB3FD3-13AB-42E4-BCDB-9844FD5B06BC}"/>
              </a:ext>
            </a:extLst>
          </p:cNvPr>
          <p:cNvSpPr>
            <a:spLocks noGrp="1"/>
          </p:cNvSpPr>
          <p:nvPr>
            <p:ph type="body" sz="quarter" idx="11"/>
          </p:nvPr>
        </p:nvSpPr>
        <p:spPr/>
        <p:txBody>
          <a:bodyPr/>
          <a:lstStyle/>
          <a:p>
            <a:r>
              <a:rPr lang="en-US" dirty="0"/>
              <a:t>2-4</a:t>
            </a:r>
          </a:p>
        </p:txBody>
      </p:sp>
    </p:spTree>
    <p:extLst>
      <p:ext uri="{BB962C8B-B14F-4D97-AF65-F5344CB8AC3E}">
        <p14:creationId xmlns:p14="http://schemas.microsoft.com/office/powerpoint/2010/main" val="804542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F37AE5-5310-4542-B8C7-6CB4650889F2}"/>
              </a:ext>
            </a:extLst>
          </p:cNvPr>
          <p:cNvSpPr>
            <a:spLocks noGrp="1"/>
          </p:cNvSpPr>
          <p:nvPr>
            <p:ph type="title"/>
          </p:nvPr>
        </p:nvSpPr>
        <p:spPr/>
        <p:txBody>
          <a:bodyPr>
            <a:normAutofit fontScale="90000"/>
          </a:bodyPr>
          <a:lstStyle/>
          <a:p>
            <a:r>
              <a:rPr lang="en-US" dirty="0"/>
              <a:t>Incident Command System</a:t>
            </a:r>
          </a:p>
        </p:txBody>
      </p:sp>
      <p:pic>
        <p:nvPicPr>
          <p:cNvPr id="7" name="Content Placeholder 6" descr="An organizational chart for the Incident Command System. Command Staff and General Staff fall under Incident Command. The Command Staff consist of a Public Information Officer, Safety Officer, and Liaison Officer. The General Staff consist of an Operations Section Chief, Intelligence/Investigations Section Chief, Planning Section Chief, Logistics Section Chief, and a Finance/Administration Chief. ">
            <a:extLst>
              <a:ext uri="{FF2B5EF4-FFF2-40B4-BE49-F238E27FC236}">
                <a16:creationId xmlns:a16="http://schemas.microsoft.com/office/drawing/2014/main" id="{D5924138-AF87-4F4A-B5A3-9858B81BB9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4807" y="1679331"/>
            <a:ext cx="6674386" cy="3912333"/>
          </a:xfrm>
        </p:spPr>
      </p:pic>
      <p:sp>
        <p:nvSpPr>
          <p:cNvPr id="2" name="Content Placeholder 1">
            <a:extLst>
              <a:ext uri="{FF2B5EF4-FFF2-40B4-BE49-F238E27FC236}">
                <a16:creationId xmlns:a16="http://schemas.microsoft.com/office/drawing/2014/main" id="{718F55AA-FE70-4315-A9F4-5F15E1716339}"/>
              </a:ext>
            </a:extLst>
          </p:cNvPr>
          <p:cNvSpPr>
            <a:spLocks noGrp="1"/>
          </p:cNvSpPr>
          <p:nvPr>
            <p:ph sz="quarter" idx="12"/>
          </p:nvPr>
        </p:nvSpPr>
        <p:spPr/>
        <p:txBody>
          <a:bodyPr/>
          <a:lstStyle/>
          <a:p>
            <a:r>
              <a:rPr lang="en-US" dirty="0"/>
              <a:t>PM 2-3</a:t>
            </a:r>
          </a:p>
        </p:txBody>
      </p:sp>
      <p:sp>
        <p:nvSpPr>
          <p:cNvPr id="4" name="Text Placeholder 3">
            <a:extLst>
              <a:ext uri="{FF2B5EF4-FFF2-40B4-BE49-F238E27FC236}">
                <a16:creationId xmlns:a16="http://schemas.microsoft.com/office/drawing/2014/main" id="{D2613BA0-7503-47EE-9FD4-9DF29698A851}"/>
              </a:ext>
            </a:extLst>
          </p:cNvPr>
          <p:cNvSpPr>
            <a:spLocks noGrp="1"/>
          </p:cNvSpPr>
          <p:nvPr>
            <p:ph type="body" sz="quarter" idx="10"/>
          </p:nvPr>
        </p:nvSpPr>
        <p:spPr/>
        <p:txBody>
          <a:bodyPr/>
          <a:lstStyle/>
          <a:p>
            <a:r>
              <a:rPr lang="en-US" dirty="0"/>
              <a:t>CERT Basic Training Unit 2: CERT Organization</a:t>
            </a:r>
          </a:p>
        </p:txBody>
      </p:sp>
      <p:sp>
        <p:nvSpPr>
          <p:cNvPr id="5" name="Text Placeholder 4">
            <a:extLst>
              <a:ext uri="{FF2B5EF4-FFF2-40B4-BE49-F238E27FC236}">
                <a16:creationId xmlns:a16="http://schemas.microsoft.com/office/drawing/2014/main" id="{43DFB3F6-2FA8-4F7C-B114-E45A8C9B20EE}"/>
              </a:ext>
            </a:extLst>
          </p:cNvPr>
          <p:cNvSpPr>
            <a:spLocks noGrp="1"/>
          </p:cNvSpPr>
          <p:nvPr>
            <p:ph type="body" sz="quarter" idx="11"/>
          </p:nvPr>
        </p:nvSpPr>
        <p:spPr/>
        <p:txBody>
          <a:bodyPr/>
          <a:lstStyle/>
          <a:p>
            <a:r>
              <a:rPr lang="en-US" dirty="0"/>
              <a:t>2-5</a:t>
            </a:r>
          </a:p>
        </p:txBody>
      </p:sp>
    </p:spTree>
    <p:extLst>
      <p:ext uri="{BB962C8B-B14F-4D97-AF65-F5344CB8AC3E}">
        <p14:creationId xmlns:p14="http://schemas.microsoft.com/office/powerpoint/2010/main" val="4180677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1D3978-2E1F-4BFD-AE08-55EF3644837A}"/>
              </a:ext>
            </a:extLst>
          </p:cNvPr>
          <p:cNvSpPr>
            <a:spLocks noGrp="1"/>
          </p:cNvSpPr>
          <p:nvPr>
            <p:ph type="title"/>
          </p:nvPr>
        </p:nvSpPr>
        <p:spPr/>
        <p:txBody>
          <a:bodyPr/>
          <a:lstStyle/>
          <a:p>
            <a:r>
              <a:rPr lang="en-US" dirty="0"/>
              <a:t>CERT Operations</a:t>
            </a:r>
          </a:p>
        </p:txBody>
      </p:sp>
      <p:sp>
        <p:nvSpPr>
          <p:cNvPr id="2" name="Content Placeholder 1">
            <a:extLst>
              <a:ext uri="{FF2B5EF4-FFF2-40B4-BE49-F238E27FC236}">
                <a16:creationId xmlns:a16="http://schemas.microsoft.com/office/drawing/2014/main" id="{673977C2-0BF6-4CA3-A829-31483E90F0C4}"/>
              </a:ext>
            </a:extLst>
          </p:cNvPr>
          <p:cNvSpPr>
            <a:spLocks noGrp="1"/>
          </p:cNvSpPr>
          <p:nvPr>
            <p:ph idx="1"/>
          </p:nvPr>
        </p:nvSpPr>
        <p:spPr/>
        <p:txBody>
          <a:bodyPr/>
          <a:lstStyle/>
          <a:p>
            <a:r>
              <a:rPr lang="en-US" dirty="0"/>
              <a:t>Command structure</a:t>
            </a:r>
          </a:p>
          <a:p>
            <a:r>
              <a:rPr lang="en-US" dirty="0"/>
              <a:t>CERT Team Leader</a:t>
            </a:r>
          </a:p>
          <a:p>
            <a:r>
              <a:rPr lang="en-US" dirty="0"/>
              <a:t>Command Post</a:t>
            </a:r>
          </a:p>
          <a:p>
            <a:r>
              <a:rPr lang="en-US" dirty="0"/>
              <a:t>Expanded structure as needed</a:t>
            </a:r>
          </a:p>
        </p:txBody>
      </p:sp>
      <p:sp>
        <p:nvSpPr>
          <p:cNvPr id="4" name="Text Placeholder 3">
            <a:extLst>
              <a:ext uri="{FF2B5EF4-FFF2-40B4-BE49-F238E27FC236}">
                <a16:creationId xmlns:a16="http://schemas.microsoft.com/office/drawing/2014/main" id="{8ACD138B-950F-4FBD-B005-3929286E77B7}"/>
              </a:ext>
            </a:extLst>
          </p:cNvPr>
          <p:cNvSpPr>
            <a:spLocks noGrp="1"/>
          </p:cNvSpPr>
          <p:nvPr>
            <p:ph type="body" sz="quarter" idx="10"/>
          </p:nvPr>
        </p:nvSpPr>
        <p:spPr/>
        <p:txBody>
          <a:bodyPr/>
          <a:lstStyle/>
          <a:p>
            <a:r>
              <a:rPr lang="en-US" dirty="0"/>
              <a:t>CERT Basic Training Unit 2: CERT Organization</a:t>
            </a:r>
          </a:p>
        </p:txBody>
      </p:sp>
      <p:sp>
        <p:nvSpPr>
          <p:cNvPr id="6" name="Content Placeholder 5">
            <a:extLst>
              <a:ext uri="{FF2B5EF4-FFF2-40B4-BE49-F238E27FC236}">
                <a16:creationId xmlns:a16="http://schemas.microsoft.com/office/drawing/2014/main" id="{A9B618CB-142C-4E15-9F65-88B75E9C6467}"/>
              </a:ext>
            </a:extLst>
          </p:cNvPr>
          <p:cNvSpPr>
            <a:spLocks noGrp="1"/>
          </p:cNvSpPr>
          <p:nvPr>
            <p:ph sz="quarter" idx="12"/>
          </p:nvPr>
        </p:nvSpPr>
        <p:spPr/>
        <p:txBody>
          <a:bodyPr/>
          <a:lstStyle/>
          <a:p>
            <a:r>
              <a:rPr lang="en-US" dirty="0"/>
              <a:t>PM 2-5</a:t>
            </a:r>
          </a:p>
        </p:txBody>
      </p:sp>
      <p:sp>
        <p:nvSpPr>
          <p:cNvPr id="5" name="Text Placeholder 4">
            <a:extLst>
              <a:ext uri="{FF2B5EF4-FFF2-40B4-BE49-F238E27FC236}">
                <a16:creationId xmlns:a16="http://schemas.microsoft.com/office/drawing/2014/main" id="{BCF5F19B-CDC7-4C41-B3FA-AC6DAC3FF0CA}"/>
              </a:ext>
            </a:extLst>
          </p:cNvPr>
          <p:cNvSpPr>
            <a:spLocks noGrp="1"/>
          </p:cNvSpPr>
          <p:nvPr>
            <p:ph type="body" sz="quarter" idx="11"/>
          </p:nvPr>
        </p:nvSpPr>
        <p:spPr/>
        <p:txBody>
          <a:bodyPr/>
          <a:lstStyle/>
          <a:p>
            <a:r>
              <a:rPr lang="en-US" dirty="0"/>
              <a:t>2-6</a:t>
            </a:r>
          </a:p>
        </p:txBody>
      </p:sp>
    </p:spTree>
    <p:extLst>
      <p:ext uri="{BB962C8B-B14F-4D97-AF65-F5344CB8AC3E}">
        <p14:creationId xmlns:p14="http://schemas.microsoft.com/office/powerpoint/2010/main" val="305774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49B2C-873F-470F-BC4E-7D5D8F8C5246}"/>
              </a:ext>
            </a:extLst>
          </p:cNvPr>
          <p:cNvSpPr>
            <a:spLocks noGrp="1"/>
          </p:cNvSpPr>
          <p:nvPr>
            <p:ph type="title"/>
          </p:nvPr>
        </p:nvSpPr>
        <p:spPr/>
        <p:txBody>
          <a:bodyPr/>
          <a:lstStyle/>
          <a:p>
            <a:r>
              <a:rPr lang="en-US" dirty="0"/>
              <a:t>Dealing with the Media</a:t>
            </a:r>
          </a:p>
        </p:txBody>
      </p:sp>
      <p:sp>
        <p:nvSpPr>
          <p:cNvPr id="6" name="Content Placeholder 5">
            <a:extLst>
              <a:ext uri="{FF2B5EF4-FFF2-40B4-BE49-F238E27FC236}">
                <a16:creationId xmlns:a16="http://schemas.microsoft.com/office/drawing/2014/main" id="{BEBFBAC4-ACCD-492F-A9DF-6560462EDA1C}"/>
              </a:ext>
            </a:extLst>
          </p:cNvPr>
          <p:cNvSpPr>
            <a:spLocks noGrp="1"/>
          </p:cNvSpPr>
          <p:nvPr>
            <p:ph idx="1"/>
          </p:nvPr>
        </p:nvSpPr>
        <p:spPr/>
        <p:txBody>
          <a:bodyPr/>
          <a:lstStyle/>
          <a:p>
            <a:r>
              <a:rPr lang="en-US" dirty="0"/>
              <a:t>Refer media inquiries to CERT Incident Commander/Team Leader </a:t>
            </a:r>
          </a:p>
          <a:p>
            <a:r>
              <a:rPr lang="en-US" dirty="0"/>
              <a:t>Do not let media inhibit CERT goals </a:t>
            </a:r>
          </a:p>
          <a:p>
            <a:r>
              <a:rPr lang="en-US" dirty="0"/>
              <a:t>Be careful about information released </a:t>
            </a:r>
          </a:p>
        </p:txBody>
      </p:sp>
      <p:pic>
        <p:nvPicPr>
          <p:cNvPr id="12" name="Content Placeholder 10" descr="Photo: CERT Incident Commander/Team Leader talks to members of the media.">
            <a:extLst>
              <a:ext uri="{FF2B5EF4-FFF2-40B4-BE49-F238E27FC236}">
                <a16:creationId xmlns:a16="http://schemas.microsoft.com/office/drawing/2014/main" id="{C727315D-79FE-49FB-9415-E202BB8E971A}"/>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4580341" y="1769314"/>
            <a:ext cx="4256088" cy="3319371"/>
          </a:xfrm>
        </p:spPr>
      </p:pic>
      <p:sp>
        <p:nvSpPr>
          <p:cNvPr id="4" name="Content Placeholder 3">
            <a:extLst>
              <a:ext uri="{FF2B5EF4-FFF2-40B4-BE49-F238E27FC236}">
                <a16:creationId xmlns:a16="http://schemas.microsoft.com/office/drawing/2014/main" id="{8954CD20-B2B6-483C-9BB2-97EACA9B5FEE}"/>
              </a:ext>
            </a:extLst>
          </p:cNvPr>
          <p:cNvSpPr>
            <a:spLocks noGrp="1"/>
          </p:cNvSpPr>
          <p:nvPr>
            <p:ph sz="quarter" idx="12"/>
          </p:nvPr>
        </p:nvSpPr>
        <p:spPr/>
        <p:txBody>
          <a:bodyPr/>
          <a:lstStyle/>
          <a:p>
            <a:r>
              <a:rPr lang="en-US" dirty="0"/>
              <a:t>PM 2-6</a:t>
            </a:r>
          </a:p>
        </p:txBody>
      </p:sp>
      <p:sp>
        <p:nvSpPr>
          <p:cNvPr id="7" name="Text Placeholder 6">
            <a:extLst>
              <a:ext uri="{FF2B5EF4-FFF2-40B4-BE49-F238E27FC236}">
                <a16:creationId xmlns:a16="http://schemas.microsoft.com/office/drawing/2014/main" id="{84048D43-563B-466D-A60A-CF450DB7FCEF}"/>
              </a:ext>
            </a:extLst>
          </p:cNvPr>
          <p:cNvSpPr>
            <a:spLocks noGrp="1"/>
          </p:cNvSpPr>
          <p:nvPr>
            <p:ph type="body" sz="quarter" idx="10"/>
          </p:nvPr>
        </p:nvSpPr>
        <p:spPr/>
        <p:txBody>
          <a:bodyPr/>
          <a:lstStyle/>
          <a:p>
            <a:r>
              <a:rPr lang="en-US" dirty="0"/>
              <a:t>CERT Basic Training Unit 2: CERT Organization</a:t>
            </a:r>
          </a:p>
        </p:txBody>
      </p:sp>
      <p:sp>
        <p:nvSpPr>
          <p:cNvPr id="8" name="Text Placeholder 7">
            <a:extLst>
              <a:ext uri="{FF2B5EF4-FFF2-40B4-BE49-F238E27FC236}">
                <a16:creationId xmlns:a16="http://schemas.microsoft.com/office/drawing/2014/main" id="{87867D5E-48A6-474A-8169-7FFCE339068A}"/>
              </a:ext>
            </a:extLst>
          </p:cNvPr>
          <p:cNvSpPr>
            <a:spLocks noGrp="1"/>
          </p:cNvSpPr>
          <p:nvPr>
            <p:ph type="body" sz="quarter" idx="11"/>
          </p:nvPr>
        </p:nvSpPr>
        <p:spPr/>
        <p:txBody>
          <a:bodyPr/>
          <a:lstStyle/>
          <a:p>
            <a:r>
              <a:rPr lang="en-US" dirty="0"/>
              <a:t>2-7</a:t>
            </a:r>
          </a:p>
        </p:txBody>
      </p:sp>
    </p:spTree>
    <p:extLst>
      <p:ext uri="{BB962C8B-B14F-4D97-AF65-F5344CB8AC3E}">
        <p14:creationId xmlns:p14="http://schemas.microsoft.com/office/powerpoint/2010/main" val="446837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C332B5-EF78-428B-8296-1F3FCB293C7A}"/>
              </a:ext>
            </a:extLst>
          </p:cNvPr>
          <p:cNvSpPr>
            <a:spLocks noGrp="1"/>
          </p:cNvSpPr>
          <p:nvPr>
            <p:ph type="title"/>
          </p:nvPr>
        </p:nvSpPr>
        <p:spPr/>
        <p:txBody>
          <a:bodyPr/>
          <a:lstStyle/>
          <a:p>
            <a:r>
              <a:rPr lang="en-US" dirty="0"/>
              <a:t>NIMS Implementation</a:t>
            </a:r>
          </a:p>
        </p:txBody>
      </p:sp>
      <p:sp>
        <p:nvSpPr>
          <p:cNvPr id="2" name="Content Placeholder 1">
            <a:extLst>
              <a:ext uri="{FF2B5EF4-FFF2-40B4-BE49-F238E27FC236}">
                <a16:creationId xmlns:a16="http://schemas.microsoft.com/office/drawing/2014/main" id="{994C667B-3C13-4152-B796-390D65823DF3}"/>
              </a:ext>
            </a:extLst>
          </p:cNvPr>
          <p:cNvSpPr>
            <a:spLocks noGrp="1"/>
          </p:cNvSpPr>
          <p:nvPr>
            <p:ph idx="1"/>
          </p:nvPr>
        </p:nvSpPr>
        <p:spPr>
          <a:xfrm>
            <a:off x="315142" y="1521229"/>
            <a:ext cx="4995412" cy="4758287"/>
          </a:xfrm>
        </p:spPr>
        <p:txBody>
          <a:bodyPr/>
          <a:lstStyle/>
          <a:p>
            <a:r>
              <a:rPr lang="en-US" dirty="0"/>
              <a:t>Ability to work together</a:t>
            </a:r>
          </a:p>
          <a:p>
            <a:r>
              <a:rPr lang="en-US" dirty="0"/>
              <a:t>IS-100: Introduction to ICS</a:t>
            </a:r>
          </a:p>
          <a:p>
            <a:pPr lvl="1"/>
            <a:r>
              <a:rPr lang="en-US" dirty="0">
                <a:hlinkClick r:id="rId2"/>
              </a:rPr>
              <a:t>https://emilms.fema.gov/IS100c/curriculum/1.html</a:t>
            </a:r>
            <a:endParaRPr lang="en-US" dirty="0"/>
          </a:p>
          <a:p>
            <a:r>
              <a:rPr lang="en-US" dirty="0"/>
              <a:t>IS-700: Introduction to NIMS</a:t>
            </a:r>
          </a:p>
          <a:p>
            <a:pPr lvl="1"/>
            <a:r>
              <a:rPr lang="en-US" dirty="0">
                <a:hlinkClick r:id="rId3"/>
              </a:rPr>
              <a:t>https://emilms.fema.gov/IS700b/curriculum/1.html</a:t>
            </a:r>
            <a:r>
              <a:rPr lang="en-US" dirty="0"/>
              <a:t> </a:t>
            </a:r>
          </a:p>
        </p:txBody>
      </p:sp>
      <p:pic>
        <p:nvPicPr>
          <p:cNvPr id="12" name="Content Placeholder 7" descr="Example screenshot of a FEMA training course webpage.">
            <a:extLst>
              <a:ext uri="{FF2B5EF4-FFF2-40B4-BE49-F238E27FC236}">
                <a16:creationId xmlns:a16="http://schemas.microsoft.com/office/drawing/2014/main" id="{A3D6C1AB-5C8B-48EF-8A1A-4C4D381AC2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2078" y="2339524"/>
            <a:ext cx="3154351" cy="2178951"/>
          </a:xfrm>
          <a:prstGeom prst="rect">
            <a:avLst/>
          </a:prstGeom>
        </p:spPr>
      </p:pic>
      <p:sp>
        <p:nvSpPr>
          <p:cNvPr id="9" name="Content Placeholder 8">
            <a:extLst>
              <a:ext uri="{FF2B5EF4-FFF2-40B4-BE49-F238E27FC236}">
                <a16:creationId xmlns:a16="http://schemas.microsoft.com/office/drawing/2014/main" id="{C96FBDE6-DF22-4EA6-B629-5C674632DAD0}"/>
              </a:ext>
            </a:extLst>
          </p:cNvPr>
          <p:cNvSpPr>
            <a:spLocks noGrp="1"/>
          </p:cNvSpPr>
          <p:nvPr>
            <p:ph sz="quarter" idx="12"/>
          </p:nvPr>
        </p:nvSpPr>
        <p:spPr/>
        <p:txBody>
          <a:bodyPr/>
          <a:lstStyle/>
          <a:p>
            <a:r>
              <a:rPr lang="en-US" dirty="0"/>
              <a:t>PM 2-6</a:t>
            </a:r>
          </a:p>
        </p:txBody>
      </p:sp>
      <p:sp>
        <p:nvSpPr>
          <p:cNvPr id="5" name="Text Placeholder 4">
            <a:extLst>
              <a:ext uri="{FF2B5EF4-FFF2-40B4-BE49-F238E27FC236}">
                <a16:creationId xmlns:a16="http://schemas.microsoft.com/office/drawing/2014/main" id="{60E7DF57-FC34-4DFC-AE73-07D63E3EF665}"/>
              </a:ext>
            </a:extLst>
          </p:cNvPr>
          <p:cNvSpPr>
            <a:spLocks noGrp="1"/>
          </p:cNvSpPr>
          <p:nvPr>
            <p:ph type="body" sz="quarter" idx="10"/>
          </p:nvPr>
        </p:nvSpPr>
        <p:spPr/>
        <p:txBody>
          <a:bodyPr/>
          <a:lstStyle/>
          <a:p>
            <a:r>
              <a:rPr lang="en-US" dirty="0"/>
              <a:t>CERT Basic Training Unit 2: CERT Organization</a:t>
            </a:r>
          </a:p>
        </p:txBody>
      </p:sp>
      <p:sp>
        <p:nvSpPr>
          <p:cNvPr id="6" name="Text Placeholder 5">
            <a:extLst>
              <a:ext uri="{FF2B5EF4-FFF2-40B4-BE49-F238E27FC236}">
                <a16:creationId xmlns:a16="http://schemas.microsoft.com/office/drawing/2014/main" id="{62507AED-50A8-4636-A635-C7A9D809DD65}"/>
              </a:ext>
            </a:extLst>
          </p:cNvPr>
          <p:cNvSpPr>
            <a:spLocks noGrp="1"/>
          </p:cNvSpPr>
          <p:nvPr>
            <p:ph type="body" sz="quarter" idx="11"/>
          </p:nvPr>
        </p:nvSpPr>
        <p:spPr/>
        <p:txBody>
          <a:bodyPr/>
          <a:lstStyle/>
          <a:p>
            <a:r>
              <a:rPr lang="en-US" dirty="0"/>
              <a:t>2-8</a:t>
            </a:r>
          </a:p>
        </p:txBody>
      </p:sp>
    </p:spTree>
    <p:extLst>
      <p:ext uri="{BB962C8B-B14F-4D97-AF65-F5344CB8AC3E}">
        <p14:creationId xmlns:p14="http://schemas.microsoft.com/office/powerpoint/2010/main" val="4279113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1F66F116-B1E9-46B5-B201-57AD9513C66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C04B925E-061A-4622-B6DB-8886051063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8FE5F7B7910C4D8144887B4C3EC5DA" ma:contentTypeVersion="8" ma:contentTypeDescription="Create a new document." ma:contentTypeScope="" ma:versionID="0f4aa0be5aac37cfe6b302b3dcac7b10">
  <xsd:schema xmlns:xsd="http://www.w3.org/2001/XMLSchema" xmlns:xs="http://www.w3.org/2001/XMLSchema" xmlns:p="http://schemas.microsoft.com/office/2006/metadata/properties" xmlns:ns2="cd7a79f3-a22f-4b0a-abe2-9eca9b7c463e" xmlns:ns3="ec9525e3-0e26-41e5-be28-2227dc64c83e" targetNamespace="http://schemas.microsoft.com/office/2006/metadata/properties" ma:root="true" ma:fieldsID="1d090e8eba2147705143ba426f1acea8" ns2:_="" ns3:_="">
    <xsd:import namespace="cd7a79f3-a22f-4b0a-abe2-9eca9b7c463e"/>
    <xsd:import namespace="ec9525e3-0e26-41e5-be28-2227dc64c8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a79f3-a22f-4b0a-abe2-9eca9b7c4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25e3-0e26-41e5-be28-2227dc64c83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DD7AE4-83D3-421C-A1C5-EED6632DACD5}">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ec9525e3-0e26-41e5-be28-2227dc64c83e"/>
    <ds:schemaRef ds:uri="cd7a79f3-a22f-4b0a-abe2-9eca9b7c463e"/>
    <ds:schemaRef ds:uri="http://www.w3.org/XML/1998/namespace"/>
    <ds:schemaRef ds:uri="http://purl.org/dc/dcmitype/"/>
  </ds:schemaRefs>
</ds:datastoreItem>
</file>

<file path=customXml/itemProps2.xml><?xml version="1.0" encoding="utf-8"?>
<ds:datastoreItem xmlns:ds="http://schemas.openxmlformats.org/officeDocument/2006/customXml" ds:itemID="{992231E3-016F-4B17-AC09-DB5F282D3AC9}">
  <ds:schemaRefs>
    <ds:schemaRef ds:uri="http://schemas.microsoft.com/sharepoint/v3/contenttype/forms"/>
  </ds:schemaRefs>
</ds:datastoreItem>
</file>

<file path=customXml/itemProps3.xml><?xml version="1.0" encoding="utf-8"?>
<ds:datastoreItem xmlns:ds="http://schemas.openxmlformats.org/officeDocument/2006/customXml" ds:itemID="{5A6A4D33-D01D-4212-B3C6-A4E181DF7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a79f3-a22f-4b0a-abe2-9eca9b7c463e"/>
    <ds:schemaRef ds:uri="ec9525e3-0e26-41e5-be28-2227dc64c8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CERTPPTTmplt</Template>
  <TotalTime>3291</TotalTime>
  <Words>721</Words>
  <Application>Microsoft Office PowerPoint</Application>
  <PresentationFormat>On-screen Show (4:3)</PresentationFormat>
  <Paragraphs>170</Paragraphs>
  <Slides>23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Calibri Light</vt:lpstr>
      <vt:lpstr>Wingdings</vt:lpstr>
      <vt:lpstr>Office Theme</vt:lpstr>
      <vt:lpstr>1_Office Theme</vt:lpstr>
      <vt:lpstr>Unit 2: CERT Organization</vt:lpstr>
      <vt:lpstr>Unit 2 Objectives</vt:lpstr>
      <vt:lpstr>Principles of On-Scene Management</vt:lpstr>
      <vt:lpstr>CERT On-Scene Management</vt:lpstr>
      <vt:lpstr>Objectives for On-Scene Management</vt:lpstr>
      <vt:lpstr>Incident Command System</vt:lpstr>
      <vt:lpstr>CERT Operations</vt:lpstr>
      <vt:lpstr>Dealing with the Media</vt:lpstr>
      <vt:lpstr>NIMS Implementation</vt:lpstr>
      <vt:lpstr>Exercise 2.1</vt:lpstr>
      <vt:lpstr>CERT Mobilization</vt:lpstr>
      <vt:lpstr>On-Scene Size-up</vt:lpstr>
      <vt:lpstr>Rescuer Safety</vt:lpstr>
      <vt:lpstr>Documentation</vt:lpstr>
      <vt:lpstr>Documentation (image) </vt:lpstr>
      <vt:lpstr>Documentation Forms</vt:lpstr>
      <vt:lpstr>Documentation Flow(1 of 5)</vt:lpstr>
      <vt:lpstr>Documentation Flow (2 of 5)</vt:lpstr>
      <vt:lpstr>Documentation Flow (3 of 5)</vt:lpstr>
      <vt:lpstr>Documentation Flow (4 of 5)</vt:lpstr>
      <vt:lpstr>Documentation Flow (5 of 5)</vt:lpstr>
      <vt:lpstr>Unit Summary (Unit 2)</vt:lpstr>
      <vt:lpstr>Homework Assignment (Unit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Kendall</dc:creator>
  <cp:lastModifiedBy>EMRICK, BRENDA</cp:lastModifiedBy>
  <cp:revision>758</cp:revision>
  <dcterms:created xsi:type="dcterms:W3CDTF">2019-04-19T15:08:43Z</dcterms:created>
  <dcterms:modified xsi:type="dcterms:W3CDTF">2020-01-06T17:58:09Z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0x010100798FE5F7B7910C4D8144887B4C3EC5DA</vt:lpwstr>
  </property>
</Properties>
</file>